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76" r:id="rId6"/>
    <p:sldMasterId id="2147483680" r:id="rId7"/>
  </p:sldMasterIdLst>
  <p:sldIdLst>
    <p:sldId id="256" r:id="rId8"/>
    <p:sldId id="716" r:id="rId9"/>
    <p:sldId id="717" r:id="rId10"/>
    <p:sldId id="718" r:id="rId11"/>
    <p:sldId id="719" r:id="rId12"/>
    <p:sldId id="720" r:id="rId13"/>
    <p:sldId id="721" r:id="rId14"/>
    <p:sldId id="722" r:id="rId15"/>
    <p:sldId id="728" r:id="rId16"/>
    <p:sldId id="730" r:id="rId17"/>
    <p:sldId id="729" r:id="rId18"/>
    <p:sldId id="725" r:id="rId19"/>
    <p:sldId id="726" r:id="rId20"/>
    <p:sldId id="731" r:id="rId21"/>
    <p:sldId id="732" r:id="rId22"/>
    <p:sldId id="727" r:id="rId23"/>
    <p:sldId id="73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90956-EDE2-481A-B267-588994B062B0}" v="39" dt="2023-05-26T22:30:18.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rose Peterson" userId="1d91a84d-1cd8-42fd-8dff-7c290ec9d83a" providerId="ADAL" clId="{4A990956-EDE2-481A-B267-588994B062B0}"/>
    <pc:docChg chg="undo custSel addSld delSld modSld sldOrd">
      <pc:chgData name="Annarose Peterson" userId="1d91a84d-1cd8-42fd-8dff-7c290ec9d83a" providerId="ADAL" clId="{4A990956-EDE2-481A-B267-588994B062B0}" dt="2023-05-26T22:29:30.038" v="7445" actId="27636"/>
      <pc:docMkLst>
        <pc:docMk/>
      </pc:docMkLst>
      <pc:sldChg chg="modSp add mod">
        <pc:chgData name="Annarose Peterson" userId="1d91a84d-1cd8-42fd-8dff-7c290ec9d83a" providerId="ADAL" clId="{4A990956-EDE2-481A-B267-588994B062B0}" dt="2023-05-26T17:01:12.367" v="93" actId="20577"/>
        <pc:sldMkLst>
          <pc:docMk/>
          <pc:sldMk cId="2768985080" sldId="716"/>
        </pc:sldMkLst>
        <pc:graphicFrameChg chg="modGraphic">
          <ac:chgData name="Annarose Peterson" userId="1d91a84d-1cd8-42fd-8dff-7c290ec9d83a" providerId="ADAL" clId="{4A990956-EDE2-481A-B267-588994B062B0}" dt="2023-05-26T17:01:12.367" v="93" actId="20577"/>
          <ac:graphicFrameMkLst>
            <pc:docMk/>
            <pc:sldMk cId="2768985080" sldId="716"/>
            <ac:graphicFrameMk id="4" creationId="{0F1AB8D4-A881-4F94-959F-CB0FDEE93E2D}"/>
          </ac:graphicFrameMkLst>
        </pc:graphicFrameChg>
      </pc:sldChg>
      <pc:sldChg chg="modSp new mod">
        <pc:chgData name="Annarose Peterson" userId="1d91a84d-1cd8-42fd-8dff-7c290ec9d83a" providerId="ADAL" clId="{4A990956-EDE2-481A-B267-588994B062B0}" dt="2023-05-26T20:15:00.508" v="7392" actId="20577"/>
        <pc:sldMkLst>
          <pc:docMk/>
          <pc:sldMk cId="2315111696" sldId="717"/>
        </pc:sldMkLst>
        <pc:spChg chg="mod">
          <ac:chgData name="Annarose Peterson" userId="1d91a84d-1cd8-42fd-8dff-7c290ec9d83a" providerId="ADAL" clId="{4A990956-EDE2-481A-B267-588994B062B0}" dt="2023-05-26T20:15:00.508" v="7392" actId="20577"/>
          <ac:spMkLst>
            <pc:docMk/>
            <pc:sldMk cId="2315111696" sldId="717"/>
            <ac:spMk id="2" creationId="{1F3B3275-7AAE-F252-0360-9001A876F58B}"/>
          </ac:spMkLst>
        </pc:spChg>
        <pc:spChg chg="mod">
          <ac:chgData name="Annarose Peterson" userId="1d91a84d-1cd8-42fd-8dff-7c290ec9d83a" providerId="ADAL" clId="{4A990956-EDE2-481A-B267-588994B062B0}" dt="2023-05-26T17:01:21.350" v="99" actId="20577"/>
          <ac:spMkLst>
            <pc:docMk/>
            <pc:sldMk cId="2315111696" sldId="717"/>
            <ac:spMk id="3" creationId="{F1F50DCA-C6AD-2ADC-2F40-F41662244263}"/>
          </ac:spMkLst>
        </pc:spChg>
      </pc:sldChg>
      <pc:sldChg chg="addSp delSp modSp new mod">
        <pc:chgData name="Annarose Peterson" userId="1d91a84d-1cd8-42fd-8dff-7c290ec9d83a" providerId="ADAL" clId="{4A990956-EDE2-481A-B267-588994B062B0}" dt="2023-05-26T17:06:36.186" v="261" actId="1076"/>
        <pc:sldMkLst>
          <pc:docMk/>
          <pc:sldMk cId="110028806" sldId="718"/>
        </pc:sldMkLst>
        <pc:spChg chg="mod">
          <ac:chgData name="Annarose Peterson" userId="1d91a84d-1cd8-42fd-8dff-7c290ec9d83a" providerId="ADAL" clId="{4A990956-EDE2-481A-B267-588994B062B0}" dt="2023-05-26T17:05:49.368" v="242" actId="20577"/>
          <ac:spMkLst>
            <pc:docMk/>
            <pc:sldMk cId="110028806" sldId="718"/>
            <ac:spMk id="2" creationId="{9F605083-4F40-4809-5F2D-7A38438DD6C6}"/>
          </ac:spMkLst>
        </pc:spChg>
        <pc:spChg chg="mod">
          <ac:chgData name="Annarose Peterson" userId="1d91a84d-1cd8-42fd-8dff-7c290ec9d83a" providerId="ADAL" clId="{4A990956-EDE2-481A-B267-588994B062B0}" dt="2023-05-26T17:02:15.171" v="168" actId="20577"/>
          <ac:spMkLst>
            <pc:docMk/>
            <pc:sldMk cId="110028806" sldId="718"/>
            <ac:spMk id="3" creationId="{86DDF87D-A2F1-C304-65DB-703F07E9B09C}"/>
          </ac:spMkLst>
        </pc:spChg>
        <pc:spChg chg="add mod">
          <ac:chgData name="Annarose Peterson" userId="1d91a84d-1cd8-42fd-8dff-7c290ec9d83a" providerId="ADAL" clId="{4A990956-EDE2-481A-B267-588994B062B0}" dt="2023-05-26T17:06:24.825" v="255" actId="1076"/>
          <ac:spMkLst>
            <pc:docMk/>
            <pc:sldMk cId="110028806" sldId="718"/>
            <ac:spMk id="8" creationId="{31338A62-F80C-5935-C865-42B4E78A178A}"/>
          </ac:spMkLst>
        </pc:spChg>
        <pc:spChg chg="add mod">
          <ac:chgData name="Annarose Peterson" userId="1d91a84d-1cd8-42fd-8dff-7c290ec9d83a" providerId="ADAL" clId="{4A990956-EDE2-481A-B267-588994B062B0}" dt="2023-05-26T17:06:36.186" v="261" actId="1076"/>
          <ac:spMkLst>
            <pc:docMk/>
            <pc:sldMk cId="110028806" sldId="718"/>
            <ac:spMk id="9" creationId="{3F705CD5-9CA4-A565-A885-F440CDF79E1C}"/>
          </ac:spMkLst>
        </pc:spChg>
        <pc:picChg chg="add del mod">
          <ac:chgData name="Annarose Peterson" userId="1d91a84d-1cd8-42fd-8dff-7c290ec9d83a" providerId="ADAL" clId="{4A990956-EDE2-481A-B267-588994B062B0}" dt="2023-05-26T17:06:00.248" v="246" actId="478"/>
          <ac:picMkLst>
            <pc:docMk/>
            <pc:sldMk cId="110028806" sldId="718"/>
            <ac:picMk id="5" creationId="{8500861A-CF0F-CE74-18D7-E0EA1193F656}"/>
          </ac:picMkLst>
        </pc:picChg>
        <pc:picChg chg="add mod">
          <ac:chgData name="Annarose Peterson" userId="1d91a84d-1cd8-42fd-8dff-7c290ec9d83a" providerId="ADAL" clId="{4A990956-EDE2-481A-B267-588994B062B0}" dt="2023-05-26T17:06:08.503" v="249" actId="1076"/>
          <ac:picMkLst>
            <pc:docMk/>
            <pc:sldMk cId="110028806" sldId="718"/>
            <ac:picMk id="7" creationId="{9BB80B68-9B1A-397C-4D6E-58B5E1A44600}"/>
          </ac:picMkLst>
        </pc:picChg>
      </pc:sldChg>
      <pc:sldChg chg="addSp delSp modSp add mod">
        <pc:chgData name="Annarose Peterson" userId="1d91a84d-1cd8-42fd-8dff-7c290ec9d83a" providerId="ADAL" clId="{4A990956-EDE2-481A-B267-588994B062B0}" dt="2023-05-26T17:15:54.890" v="706" actId="14100"/>
        <pc:sldMkLst>
          <pc:docMk/>
          <pc:sldMk cId="1706238856" sldId="719"/>
        </pc:sldMkLst>
        <pc:spChg chg="mod">
          <ac:chgData name="Annarose Peterson" userId="1d91a84d-1cd8-42fd-8dff-7c290ec9d83a" providerId="ADAL" clId="{4A990956-EDE2-481A-B267-588994B062B0}" dt="2023-05-26T17:13:10.113" v="415" actId="20577"/>
          <ac:spMkLst>
            <pc:docMk/>
            <pc:sldMk cId="1706238856" sldId="719"/>
            <ac:spMk id="2" creationId="{9F605083-4F40-4809-5F2D-7A38438DD6C6}"/>
          </ac:spMkLst>
        </pc:spChg>
        <pc:spChg chg="mod">
          <ac:chgData name="Annarose Peterson" userId="1d91a84d-1cd8-42fd-8dff-7c290ec9d83a" providerId="ADAL" clId="{4A990956-EDE2-481A-B267-588994B062B0}" dt="2023-05-26T17:13:24.412" v="420" actId="1076"/>
          <ac:spMkLst>
            <pc:docMk/>
            <pc:sldMk cId="1706238856" sldId="719"/>
            <ac:spMk id="8" creationId="{31338A62-F80C-5935-C865-42B4E78A178A}"/>
          </ac:spMkLst>
        </pc:spChg>
        <pc:spChg chg="mod ord">
          <ac:chgData name="Annarose Peterson" userId="1d91a84d-1cd8-42fd-8dff-7c290ec9d83a" providerId="ADAL" clId="{4A990956-EDE2-481A-B267-588994B062B0}" dt="2023-05-26T17:13:54.454" v="435" actId="1076"/>
          <ac:spMkLst>
            <pc:docMk/>
            <pc:sldMk cId="1706238856" sldId="719"/>
            <ac:spMk id="9" creationId="{3F705CD5-9CA4-A565-A885-F440CDF79E1C}"/>
          </ac:spMkLst>
        </pc:spChg>
        <pc:spChg chg="add mod">
          <ac:chgData name="Annarose Peterson" userId="1d91a84d-1cd8-42fd-8dff-7c290ec9d83a" providerId="ADAL" clId="{4A990956-EDE2-481A-B267-588994B062B0}" dt="2023-05-26T17:13:54.454" v="435" actId="1076"/>
          <ac:spMkLst>
            <pc:docMk/>
            <pc:sldMk cId="1706238856" sldId="719"/>
            <ac:spMk id="11" creationId="{AA994B2A-70DF-C98B-9B28-131E2C7F0661}"/>
          </ac:spMkLst>
        </pc:spChg>
        <pc:spChg chg="add mod">
          <ac:chgData name="Annarose Peterson" userId="1d91a84d-1cd8-42fd-8dff-7c290ec9d83a" providerId="ADAL" clId="{4A990956-EDE2-481A-B267-588994B062B0}" dt="2023-05-26T17:15:54.890" v="706" actId="14100"/>
          <ac:spMkLst>
            <pc:docMk/>
            <pc:sldMk cId="1706238856" sldId="719"/>
            <ac:spMk id="12" creationId="{E07D950D-AE64-7E19-6E0F-D7C8E44A670B}"/>
          </ac:spMkLst>
        </pc:spChg>
        <pc:picChg chg="add mod ord">
          <ac:chgData name="Annarose Peterson" userId="1d91a84d-1cd8-42fd-8dff-7c290ec9d83a" providerId="ADAL" clId="{4A990956-EDE2-481A-B267-588994B062B0}" dt="2023-05-26T17:12:32.554" v="402" actId="167"/>
          <ac:picMkLst>
            <pc:docMk/>
            <pc:sldMk cId="1706238856" sldId="719"/>
            <ac:picMk id="5" creationId="{05830187-34D4-02D7-CE26-FB2AA8D12719}"/>
          </ac:picMkLst>
        </pc:picChg>
        <pc:picChg chg="del">
          <ac:chgData name="Annarose Peterson" userId="1d91a84d-1cd8-42fd-8dff-7c290ec9d83a" providerId="ADAL" clId="{4A990956-EDE2-481A-B267-588994B062B0}" dt="2023-05-26T17:09:52.817" v="334" actId="478"/>
          <ac:picMkLst>
            <pc:docMk/>
            <pc:sldMk cId="1706238856" sldId="719"/>
            <ac:picMk id="7" creationId="{9BB80B68-9B1A-397C-4D6E-58B5E1A44600}"/>
          </ac:picMkLst>
        </pc:picChg>
        <pc:picChg chg="add mod">
          <ac:chgData name="Annarose Peterson" userId="1d91a84d-1cd8-42fd-8dff-7c290ec9d83a" providerId="ADAL" clId="{4A990956-EDE2-481A-B267-588994B062B0}" dt="2023-05-26T17:13:54.454" v="435" actId="1076"/>
          <ac:picMkLst>
            <pc:docMk/>
            <pc:sldMk cId="1706238856" sldId="719"/>
            <ac:picMk id="10" creationId="{8E197C61-5F83-E69F-E7F9-5F3526365FBF}"/>
          </ac:picMkLst>
        </pc:picChg>
        <pc:picChg chg="add mod">
          <ac:chgData name="Annarose Peterson" userId="1d91a84d-1cd8-42fd-8dff-7c290ec9d83a" providerId="ADAL" clId="{4A990956-EDE2-481A-B267-588994B062B0}" dt="2023-05-26T17:15:18.531" v="660" actId="1076"/>
          <ac:picMkLst>
            <pc:docMk/>
            <pc:sldMk cId="1706238856" sldId="719"/>
            <ac:picMk id="14" creationId="{B42760F2-153E-DAF3-432E-DDBE8C7B2AF6}"/>
          </ac:picMkLst>
        </pc:picChg>
      </pc:sldChg>
      <pc:sldChg chg="addSp delSp modSp add mod">
        <pc:chgData name="Annarose Peterson" userId="1d91a84d-1cd8-42fd-8dff-7c290ec9d83a" providerId="ADAL" clId="{4A990956-EDE2-481A-B267-588994B062B0}" dt="2023-05-26T20:25:18.546" v="7393" actId="478"/>
        <pc:sldMkLst>
          <pc:docMk/>
          <pc:sldMk cId="3527642481" sldId="720"/>
        </pc:sldMkLst>
        <pc:spChg chg="mod">
          <ac:chgData name="Annarose Peterson" userId="1d91a84d-1cd8-42fd-8dff-7c290ec9d83a" providerId="ADAL" clId="{4A990956-EDE2-481A-B267-588994B062B0}" dt="2023-05-26T17:21:43.006" v="1225" actId="20577"/>
          <ac:spMkLst>
            <pc:docMk/>
            <pc:sldMk cId="3527642481" sldId="720"/>
            <ac:spMk id="2" creationId="{9F605083-4F40-4809-5F2D-7A38438DD6C6}"/>
          </ac:spMkLst>
        </pc:spChg>
        <pc:spChg chg="del">
          <ac:chgData name="Annarose Peterson" userId="1d91a84d-1cd8-42fd-8dff-7c290ec9d83a" providerId="ADAL" clId="{4A990956-EDE2-481A-B267-588994B062B0}" dt="2023-05-26T20:25:18.546" v="7393" actId="478"/>
          <ac:spMkLst>
            <pc:docMk/>
            <pc:sldMk cId="3527642481" sldId="720"/>
            <ac:spMk id="8" creationId="{31338A62-F80C-5935-C865-42B4E78A178A}"/>
          </ac:spMkLst>
        </pc:spChg>
        <pc:spChg chg="mod">
          <ac:chgData name="Annarose Peterson" userId="1d91a84d-1cd8-42fd-8dff-7c290ec9d83a" providerId="ADAL" clId="{4A990956-EDE2-481A-B267-588994B062B0}" dt="2023-05-26T17:21:58.040" v="1232" actId="1035"/>
          <ac:spMkLst>
            <pc:docMk/>
            <pc:sldMk cId="3527642481" sldId="720"/>
            <ac:spMk id="9" creationId="{3F705CD5-9CA4-A565-A885-F440CDF79E1C}"/>
          </ac:spMkLst>
        </pc:spChg>
        <pc:spChg chg="del">
          <ac:chgData name="Annarose Peterson" userId="1d91a84d-1cd8-42fd-8dff-7c290ec9d83a" providerId="ADAL" clId="{4A990956-EDE2-481A-B267-588994B062B0}" dt="2023-05-26T17:22:00.668" v="1233" actId="478"/>
          <ac:spMkLst>
            <pc:docMk/>
            <pc:sldMk cId="3527642481" sldId="720"/>
            <ac:spMk id="11" creationId="{AA994B2A-70DF-C98B-9B28-131E2C7F0661}"/>
          </ac:spMkLst>
        </pc:spChg>
        <pc:spChg chg="del">
          <ac:chgData name="Annarose Peterson" userId="1d91a84d-1cd8-42fd-8dff-7c290ec9d83a" providerId="ADAL" clId="{4A990956-EDE2-481A-B267-588994B062B0}" dt="2023-05-26T17:17:20.835" v="710" actId="478"/>
          <ac:spMkLst>
            <pc:docMk/>
            <pc:sldMk cId="3527642481" sldId="720"/>
            <ac:spMk id="12" creationId="{E07D950D-AE64-7E19-6E0F-D7C8E44A670B}"/>
          </ac:spMkLst>
        </pc:spChg>
        <pc:spChg chg="add mod">
          <ac:chgData name="Annarose Peterson" userId="1d91a84d-1cd8-42fd-8dff-7c290ec9d83a" providerId="ADAL" clId="{4A990956-EDE2-481A-B267-588994B062B0}" dt="2023-05-26T17:22:07.593" v="1236" actId="1076"/>
          <ac:spMkLst>
            <pc:docMk/>
            <pc:sldMk cId="3527642481" sldId="720"/>
            <ac:spMk id="15" creationId="{CB530EC1-F72D-D777-E59B-3CA6054B2C57}"/>
          </ac:spMkLst>
        </pc:spChg>
        <pc:spChg chg="add mod">
          <ac:chgData name="Annarose Peterson" userId="1d91a84d-1cd8-42fd-8dff-7c290ec9d83a" providerId="ADAL" clId="{4A990956-EDE2-481A-B267-588994B062B0}" dt="2023-05-26T17:22:22.042" v="1240" actId="20577"/>
          <ac:spMkLst>
            <pc:docMk/>
            <pc:sldMk cId="3527642481" sldId="720"/>
            <ac:spMk id="16" creationId="{22B2AA94-C9ED-E388-E26D-B541C70B7CA1}"/>
          </ac:spMkLst>
        </pc:spChg>
        <pc:spChg chg="add mod">
          <ac:chgData name="Annarose Peterson" userId="1d91a84d-1cd8-42fd-8dff-7c290ec9d83a" providerId="ADAL" clId="{4A990956-EDE2-481A-B267-588994B062B0}" dt="2023-05-26T17:22:33.438" v="1257" actId="1036"/>
          <ac:spMkLst>
            <pc:docMk/>
            <pc:sldMk cId="3527642481" sldId="720"/>
            <ac:spMk id="17" creationId="{95A3E4E1-49A3-37C0-2DBD-69B2B13CC08E}"/>
          </ac:spMkLst>
        </pc:spChg>
        <pc:picChg chg="del">
          <ac:chgData name="Annarose Peterson" userId="1d91a84d-1cd8-42fd-8dff-7c290ec9d83a" providerId="ADAL" clId="{4A990956-EDE2-481A-B267-588994B062B0}" dt="2023-05-26T17:17:19.640" v="709" actId="478"/>
          <ac:picMkLst>
            <pc:docMk/>
            <pc:sldMk cId="3527642481" sldId="720"/>
            <ac:picMk id="5" creationId="{05830187-34D4-02D7-CE26-FB2AA8D12719}"/>
          </ac:picMkLst>
        </pc:picChg>
        <pc:picChg chg="add del mod">
          <ac:chgData name="Annarose Peterson" userId="1d91a84d-1cd8-42fd-8dff-7c290ec9d83a" providerId="ADAL" clId="{4A990956-EDE2-481A-B267-588994B062B0}" dt="2023-05-26T17:21:16.730" v="1207" actId="478"/>
          <ac:picMkLst>
            <pc:docMk/>
            <pc:sldMk cId="3527642481" sldId="720"/>
            <ac:picMk id="6" creationId="{B2D5685A-670F-5B45-4A29-C29B259353D5}"/>
          </ac:picMkLst>
        </pc:picChg>
        <pc:picChg chg="del">
          <ac:chgData name="Annarose Peterson" userId="1d91a84d-1cd8-42fd-8dff-7c290ec9d83a" providerId="ADAL" clId="{4A990956-EDE2-481A-B267-588994B062B0}" dt="2023-05-26T17:17:19.117" v="708" actId="478"/>
          <ac:picMkLst>
            <pc:docMk/>
            <pc:sldMk cId="3527642481" sldId="720"/>
            <ac:picMk id="10" creationId="{8E197C61-5F83-E69F-E7F9-5F3526365FBF}"/>
          </ac:picMkLst>
        </pc:picChg>
        <pc:picChg chg="add mod ord">
          <ac:chgData name="Annarose Peterson" userId="1d91a84d-1cd8-42fd-8dff-7c290ec9d83a" providerId="ADAL" clId="{4A990956-EDE2-481A-B267-588994B062B0}" dt="2023-05-26T17:21:54.355" v="1229" actId="167"/>
          <ac:picMkLst>
            <pc:docMk/>
            <pc:sldMk cId="3527642481" sldId="720"/>
            <ac:picMk id="13" creationId="{DD18BD6E-A9BD-0F2B-C38D-BABF87E542B1}"/>
          </ac:picMkLst>
        </pc:picChg>
        <pc:picChg chg="del">
          <ac:chgData name="Annarose Peterson" userId="1d91a84d-1cd8-42fd-8dff-7c290ec9d83a" providerId="ADAL" clId="{4A990956-EDE2-481A-B267-588994B062B0}" dt="2023-05-26T17:17:23.267" v="711" actId="478"/>
          <ac:picMkLst>
            <pc:docMk/>
            <pc:sldMk cId="3527642481" sldId="720"/>
            <ac:picMk id="14" creationId="{B42760F2-153E-DAF3-432E-DDBE8C7B2AF6}"/>
          </ac:picMkLst>
        </pc:picChg>
      </pc:sldChg>
      <pc:sldChg chg="addSp delSp modSp add mod">
        <pc:chgData name="Annarose Peterson" userId="1d91a84d-1cd8-42fd-8dff-7c290ec9d83a" providerId="ADAL" clId="{4A990956-EDE2-481A-B267-588994B062B0}" dt="2023-05-26T17:32:28.328" v="1451" actId="478"/>
        <pc:sldMkLst>
          <pc:docMk/>
          <pc:sldMk cId="294036535" sldId="721"/>
        </pc:sldMkLst>
        <pc:spChg chg="mod">
          <ac:chgData name="Annarose Peterson" userId="1d91a84d-1cd8-42fd-8dff-7c290ec9d83a" providerId="ADAL" clId="{4A990956-EDE2-481A-B267-588994B062B0}" dt="2023-05-26T17:32:25.700" v="1450" actId="20577"/>
          <ac:spMkLst>
            <pc:docMk/>
            <pc:sldMk cId="294036535" sldId="721"/>
            <ac:spMk id="2" creationId="{9F605083-4F40-4809-5F2D-7A38438DD6C6}"/>
          </ac:spMkLst>
        </pc:spChg>
        <pc:spChg chg="mod">
          <ac:chgData name="Annarose Peterson" userId="1d91a84d-1cd8-42fd-8dff-7c290ec9d83a" providerId="ADAL" clId="{4A990956-EDE2-481A-B267-588994B062B0}" dt="2023-05-26T17:32:16.714" v="1428" actId="1076"/>
          <ac:spMkLst>
            <pc:docMk/>
            <pc:sldMk cId="294036535" sldId="721"/>
            <ac:spMk id="9" creationId="{3F705CD5-9CA4-A565-A885-F440CDF79E1C}"/>
          </ac:spMkLst>
        </pc:spChg>
        <pc:spChg chg="del mod">
          <ac:chgData name="Annarose Peterson" userId="1d91a84d-1cd8-42fd-8dff-7c290ec9d83a" providerId="ADAL" clId="{4A990956-EDE2-481A-B267-588994B062B0}" dt="2023-05-26T17:32:28.328" v="1451" actId="478"/>
          <ac:spMkLst>
            <pc:docMk/>
            <pc:sldMk cId="294036535" sldId="721"/>
            <ac:spMk id="15" creationId="{CB530EC1-F72D-D777-E59B-3CA6054B2C57}"/>
          </ac:spMkLst>
        </pc:spChg>
        <pc:spChg chg="del mod">
          <ac:chgData name="Annarose Peterson" userId="1d91a84d-1cd8-42fd-8dff-7c290ec9d83a" providerId="ADAL" clId="{4A990956-EDE2-481A-B267-588994B062B0}" dt="2023-05-26T17:32:28.328" v="1451" actId="478"/>
          <ac:spMkLst>
            <pc:docMk/>
            <pc:sldMk cId="294036535" sldId="721"/>
            <ac:spMk id="16" creationId="{22B2AA94-C9ED-E388-E26D-B541C70B7CA1}"/>
          </ac:spMkLst>
        </pc:spChg>
        <pc:spChg chg="mod">
          <ac:chgData name="Annarose Peterson" userId="1d91a84d-1cd8-42fd-8dff-7c290ec9d83a" providerId="ADAL" clId="{4A990956-EDE2-481A-B267-588994B062B0}" dt="2023-05-26T17:32:21.696" v="1431" actId="1076"/>
          <ac:spMkLst>
            <pc:docMk/>
            <pc:sldMk cId="294036535" sldId="721"/>
            <ac:spMk id="17" creationId="{95A3E4E1-49A3-37C0-2DBD-69B2B13CC08E}"/>
          </ac:spMkLst>
        </pc:spChg>
        <pc:picChg chg="add mod ord">
          <ac:chgData name="Annarose Peterson" userId="1d91a84d-1cd8-42fd-8dff-7c290ec9d83a" providerId="ADAL" clId="{4A990956-EDE2-481A-B267-588994B062B0}" dt="2023-05-26T17:32:14.170" v="1427" actId="167"/>
          <ac:picMkLst>
            <pc:docMk/>
            <pc:sldMk cId="294036535" sldId="721"/>
            <ac:picMk id="5" creationId="{468C7586-E466-9377-75F5-2D3CC21502A8}"/>
          </ac:picMkLst>
        </pc:picChg>
        <pc:picChg chg="del">
          <ac:chgData name="Annarose Peterson" userId="1d91a84d-1cd8-42fd-8dff-7c290ec9d83a" providerId="ADAL" clId="{4A990956-EDE2-481A-B267-588994B062B0}" dt="2023-05-26T17:31:33.460" v="1419" actId="478"/>
          <ac:picMkLst>
            <pc:docMk/>
            <pc:sldMk cId="294036535" sldId="721"/>
            <ac:picMk id="13" creationId="{DD18BD6E-A9BD-0F2B-C38D-BABF87E542B1}"/>
          </ac:picMkLst>
        </pc:picChg>
      </pc:sldChg>
      <pc:sldChg chg="addSp modSp new mod">
        <pc:chgData name="Annarose Peterson" userId="1d91a84d-1cd8-42fd-8dff-7c290ec9d83a" providerId="ADAL" clId="{4A990956-EDE2-481A-B267-588994B062B0}" dt="2023-05-26T18:05:08.770" v="1972" actId="1076"/>
        <pc:sldMkLst>
          <pc:docMk/>
          <pc:sldMk cId="3457957651" sldId="722"/>
        </pc:sldMkLst>
        <pc:spChg chg="mod">
          <ac:chgData name="Annarose Peterson" userId="1d91a84d-1cd8-42fd-8dff-7c290ec9d83a" providerId="ADAL" clId="{4A990956-EDE2-481A-B267-588994B062B0}" dt="2023-05-26T18:03:43.217" v="1940" actId="20577"/>
          <ac:spMkLst>
            <pc:docMk/>
            <pc:sldMk cId="3457957651" sldId="722"/>
            <ac:spMk id="2" creationId="{C55F5AAD-D941-631D-36E4-CE82ACA1A951}"/>
          </ac:spMkLst>
        </pc:spChg>
        <pc:spChg chg="mod">
          <ac:chgData name="Annarose Peterson" userId="1d91a84d-1cd8-42fd-8dff-7c290ec9d83a" providerId="ADAL" clId="{4A990956-EDE2-481A-B267-588994B062B0}" dt="2023-05-26T17:37:59.438" v="1485" actId="20577"/>
          <ac:spMkLst>
            <pc:docMk/>
            <pc:sldMk cId="3457957651" sldId="722"/>
            <ac:spMk id="3" creationId="{706D907D-42FB-AD85-ECB1-D9B2B7120D2A}"/>
          </ac:spMkLst>
        </pc:spChg>
        <pc:spChg chg="add mod">
          <ac:chgData name="Annarose Peterson" userId="1d91a84d-1cd8-42fd-8dff-7c290ec9d83a" providerId="ADAL" clId="{4A990956-EDE2-481A-B267-588994B062B0}" dt="2023-05-26T18:04:04.877" v="1945" actId="1076"/>
          <ac:spMkLst>
            <pc:docMk/>
            <pc:sldMk cId="3457957651" sldId="722"/>
            <ac:spMk id="8" creationId="{FF026154-A553-437E-BEC8-71920888E84F}"/>
          </ac:spMkLst>
        </pc:spChg>
        <pc:spChg chg="add mod">
          <ac:chgData name="Annarose Peterson" userId="1d91a84d-1cd8-42fd-8dff-7c290ec9d83a" providerId="ADAL" clId="{4A990956-EDE2-481A-B267-588994B062B0}" dt="2023-05-26T18:04:25.152" v="1951" actId="1076"/>
          <ac:spMkLst>
            <pc:docMk/>
            <pc:sldMk cId="3457957651" sldId="722"/>
            <ac:spMk id="9" creationId="{CBB6AEB3-E5AD-7A97-8324-F3B4F9EF678A}"/>
          </ac:spMkLst>
        </pc:spChg>
        <pc:spChg chg="add mod">
          <ac:chgData name="Annarose Peterson" userId="1d91a84d-1cd8-42fd-8dff-7c290ec9d83a" providerId="ADAL" clId="{4A990956-EDE2-481A-B267-588994B062B0}" dt="2023-05-26T18:04:33.457" v="1956" actId="1076"/>
          <ac:spMkLst>
            <pc:docMk/>
            <pc:sldMk cId="3457957651" sldId="722"/>
            <ac:spMk id="10" creationId="{2B47B5EF-9F99-2779-C658-94495A415BB6}"/>
          </ac:spMkLst>
        </pc:spChg>
        <pc:spChg chg="add mod">
          <ac:chgData name="Annarose Peterson" userId="1d91a84d-1cd8-42fd-8dff-7c290ec9d83a" providerId="ADAL" clId="{4A990956-EDE2-481A-B267-588994B062B0}" dt="2023-05-26T18:04:42.682" v="1962" actId="1076"/>
          <ac:spMkLst>
            <pc:docMk/>
            <pc:sldMk cId="3457957651" sldId="722"/>
            <ac:spMk id="11" creationId="{483F57D7-7517-0B29-D196-A650D03BD9E5}"/>
          </ac:spMkLst>
        </pc:spChg>
        <pc:spChg chg="add mod">
          <ac:chgData name="Annarose Peterson" userId="1d91a84d-1cd8-42fd-8dff-7c290ec9d83a" providerId="ADAL" clId="{4A990956-EDE2-481A-B267-588994B062B0}" dt="2023-05-26T18:04:56.866" v="1965" actId="20577"/>
          <ac:spMkLst>
            <pc:docMk/>
            <pc:sldMk cId="3457957651" sldId="722"/>
            <ac:spMk id="12" creationId="{1152242B-02FA-09FA-434B-204A65D3DCD9}"/>
          </ac:spMkLst>
        </pc:spChg>
        <pc:spChg chg="add mod">
          <ac:chgData name="Annarose Peterson" userId="1d91a84d-1cd8-42fd-8dff-7c290ec9d83a" providerId="ADAL" clId="{4A990956-EDE2-481A-B267-588994B062B0}" dt="2023-05-26T18:05:08.770" v="1972" actId="1076"/>
          <ac:spMkLst>
            <pc:docMk/>
            <pc:sldMk cId="3457957651" sldId="722"/>
            <ac:spMk id="13" creationId="{FFF25071-0B42-C9B3-0CD7-3E4F41D002CF}"/>
          </ac:spMkLst>
        </pc:spChg>
        <pc:picChg chg="add mod">
          <ac:chgData name="Annarose Peterson" userId="1d91a84d-1cd8-42fd-8dff-7c290ec9d83a" providerId="ADAL" clId="{4A990956-EDE2-481A-B267-588994B062B0}" dt="2023-05-26T18:03:17.368" v="1936" actId="14100"/>
          <ac:picMkLst>
            <pc:docMk/>
            <pc:sldMk cId="3457957651" sldId="722"/>
            <ac:picMk id="5" creationId="{BDA7720D-1787-1A8F-5D36-F422ED6561FC}"/>
          </ac:picMkLst>
        </pc:picChg>
        <pc:picChg chg="add mod">
          <ac:chgData name="Annarose Peterson" userId="1d91a84d-1cd8-42fd-8dff-7c290ec9d83a" providerId="ADAL" clId="{4A990956-EDE2-481A-B267-588994B062B0}" dt="2023-05-26T18:03:12.809" v="1934" actId="1076"/>
          <ac:picMkLst>
            <pc:docMk/>
            <pc:sldMk cId="3457957651" sldId="722"/>
            <ac:picMk id="7" creationId="{5F2B965D-90F9-AED8-D7C1-8209E20AC257}"/>
          </ac:picMkLst>
        </pc:picChg>
      </pc:sldChg>
      <pc:sldChg chg="addSp modSp new del mod ord">
        <pc:chgData name="Annarose Peterson" userId="1d91a84d-1cd8-42fd-8dff-7c290ec9d83a" providerId="ADAL" clId="{4A990956-EDE2-481A-B267-588994B062B0}" dt="2023-05-26T19:39:40.727" v="5631" actId="47"/>
        <pc:sldMkLst>
          <pc:docMk/>
          <pc:sldMk cId="926128283" sldId="723"/>
        </pc:sldMkLst>
        <pc:spChg chg="mod">
          <ac:chgData name="Annarose Peterson" userId="1d91a84d-1cd8-42fd-8dff-7c290ec9d83a" providerId="ADAL" clId="{4A990956-EDE2-481A-B267-588994B062B0}" dt="2023-05-26T19:38:59.807" v="5630" actId="20577"/>
          <ac:spMkLst>
            <pc:docMk/>
            <pc:sldMk cId="926128283" sldId="723"/>
            <ac:spMk id="2" creationId="{4D819138-1A9F-E572-EC41-0DD0A4F7456C}"/>
          </ac:spMkLst>
        </pc:spChg>
        <pc:spChg chg="mod">
          <ac:chgData name="Annarose Peterson" userId="1d91a84d-1cd8-42fd-8dff-7c290ec9d83a" providerId="ADAL" clId="{4A990956-EDE2-481A-B267-588994B062B0}" dt="2023-05-26T18:05:56.255" v="2004" actId="20577"/>
          <ac:spMkLst>
            <pc:docMk/>
            <pc:sldMk cId="926128283" sldId="723"/>
            <ac:spMk id="3" creationId="{B3E1A515-B195-0D89-A259-2F02E2E55C10}"/>
          </ac:spMkLst>
        </pc:spChg>
        <pc:spChg chg="add mod">
          <ac:chgData name="Annarose Peterson" userId="1d91a84d-1cd8-42fd-8dff-7c290ec9d83a" providerId="ADAL" clId="{4A990956-EDE2-481A-B267-588994B062B0}" dt="2023-05-26T18:22:38.284" v="2471" actId="20577"/>
          <ac:spMkLst>
            <pc:docMk/>
            <pc:sldMk cId="926128283" sldId="723"/>
            <ac:spMk id="8" creationId="{FD4877F5-E181-C75E-538E-0F57CE0A2594}"/>
          </ac:spMkLst>
        </pc:spChg>
        <pc:spChg chg="add mod">
          <ac:chgData name="Annarose Peterson" userId="1d91a84d-1cd8-42fd-8dff-7c290ec9d83a" providerId="ADAL" clId="{4A990956-EDE2-481A-B267-588994B062B0}" dt="2023-05-26T18:22:54.111" v="2484" actId="1036"/>
          <ac:spMkLst>
            <pc:docMk/>
            <pc:sldMk cId="926128283" sldId="723"/>
            <ac:spMk id="9" creationId="{ADB6FBFC-E224-FFF9-3DFB-34F3B6EBB3D9}"/>
          </ac:spMkLst>
        </pc:spChg>
        <pc:spChg chg="add mod">
          <ac:chgData name="Annarose Peterson" userId="1d91a84d-1cd8-42fd-8dff-7c290ec9d83a" providerId="ADAL" clId="{4A990956-EDE2-481A-B267-588994B062B0}" dt="2023-05-26T18:23:04.751" v="2490" actId="1076"/>
          <ac:spMkLst>
            <pc:docMk/>
            <pc:sldMk cId="926128283" sldId="723"/>
            <ac:spMk id="10" creationId="{0403A694-E277-AF0E-3AED-22FE53826905}"/>
          </ac:spMkLst>
        </pc:spChg>
        <pc:spChg chg="add mod">
          <ac:chgData name="Annarose Peterson" userId="1d91a84d-1cd8-42fd-8dff-7c290ec9d83a" providerId="ADAL" clId="{4A990956-EDE2-481A-B267-588994B062B0}" dt="2023-05-26T18:23:11.242" v="2493" actId="20577"/>
          <ac:spMkLst>
            <pc:docMk/>
            <pc:sldMk cId="926128283" sldId="723"/>
            <ac:spMk id="11" creationId="{4FDF17C7-06C1-C0D2-C3F2-A19AAE04079C}"/>
          </ac:spMkLst>
        </pc:spChg>
        <pc:spChg chg="add mod">
          <ac:chgData name="Annarose Peterson" userId="1d91a84d-1cd8-42fd-8dff-7c290ec9d83a" providerId="ADAL" clId="{4A990956-EDE2-481A-B267-588994B062B0}" dt="2023-05-26T18:23:21.018" v="2499" actId="20577"/>
          <ac:spMkLst>
            <pc:docMk/>
            <pc:sldMk cId="926128283" sldId="723"/>
            <ac:spMk id="12" creationId="{B7B3FBB3-5417-A8E4-5160-FFF0775A5BB3}"/>
          </ac:spMkLst>
        </pc:spChg>
        <pc:picChg chg="add mod">
          <ac:chgData name="Annarose Peterson" userId="1d91a84d-1cd8-42fd-8dff-7c290ec9d83a" providerId="ADAL" clId="{4A990956-EDE2-481A-B267-588994B062B0}" dt="2023-05-26T18:21:16.600" v="2462" actId="14100"/>
          <ac:picMkLst>
            <pc:docMk/>
            <pc:sldMk cId="926128283" sldId="723"/>
            <ac:picMk id="5" creationId="{A469C61D-F159-D021-3634-63E582E165F1}"/>
          </ac:picMkLst>
        </pc:picChg>
        <pc:picChg chg="add mod modCrop">
          <ac:chgData name="Annarose Peterson" userId="1d91a84d-1cd8-42fd-8dff-7c290ec9d83a" providerId="ADAL" clId="{4A990956-EDE2-481A-B267-588994B062B0}" dt="2023-05-26T18:23:15.389" v="2497" actId="1076"/>
          <ac:picMkLst>
            <pc:docMk/>
            <pc:sldMk cId="926128283" sldId="723"/>
            <ac:picMk id="7" creationId="{5E34B1A9-CCF7-BD32-E2EF-2F29170CF190}"/>
          </ac:picMkLst>
        </pc:picChg>
      </pc:sldChg>
      <pc:sldChg chg="addSp delSp modSp add del mod">
        <pc:chgData name="Annarose Peterson" userId="1d91a84d-1cd8-42fd-8dff-7c290ec9d83a" providerId="ADAL" clId="{4A990956-EDE2-481A-B267-588994B062B0}" dt="2023-05-26T19:46:47.662" v="5882" actId="47"/>
        <pc:sldMkLst>
          <pc:docMk/>
          <pc:sldMk cId="2236678553" sldId="724"/>
        </pc:sldMkLst>
        <pc:spChg chg="mod">
          <ac:chgData name="Annarose Peterson" userId="1d91a84d-1cd8-42fd-8dff-7c290ec9d83a" providerId="ADAL" clId="{4A990956-EDE2-481A-B267-588994B062B0}" dt="2023-05-26T19:40:44.277" v="5669" actId="21"/>
          <ac:spMkLst>
            <pc:docMk/>
            <pc:sldMk cId="2236678553" sldId="724"/>
            <ac:spMk id="2" creationId="{4D819138-1A9F-E572-EC41-0DD0A4F7456C}"/>
          </ac:spMkLst>
        </pc:spChg>
        <pc:spChg chg="del">
          <ac:chgData name="Annarose Peterson" userId="1d91a84d-1cd8-42fd-8dff-7c290ec9d83a" providerId="ADAL" clId="{4A990956-EDE2-481A-B267-588994B062B0}" dt="2023-05-26T18:32:10.279" v="3102" actId="478"/>
          <ac:spMkLst>
            <pc:docMk/>
            <pc:sldMk cId="2236678553" sldId="724"/>
            <ac:spMk id="8" creationId="{FD4877F5-E181-C75E-538E-0F57CE0A2594}"/>
          </ac:spMkLst>
        </pc:spChg>
        <pc:spChg chg="mod">
          <ac:chgData name="Annarose Peterson" userId="1d91a84d-1cd8-42fd-8dff-7c290ec9d83a" providerId="ADAL" clId="{4A990956-EDE2-481A-B267-588994B062B0}" dt="2023-05-26T18:32:18.072" v="3105" actId="1076"/>
          <ac:spMkLst>
            <pc:docMk/>
            <pc:sldMk cId="2236678553" sldId="724"/>
            <ac:spMk id="9" creationId="{ADB6FBFC-E224-FFF9-3DFB-34F3B6EBB3D9}"/>
          </ac:spMkLst>
        </pc:spChg>
        <pc:spChg chg="mod">
          <ac:chgData name="Annarose Peterson" userId="1d91a84d-1cd8-42fd-8dff-7c290ec9d83a" providerId="ADAL" clId="{4A990956-EDE2-481A-B267-588994B062B0}" dt="2023-05-26T18:32:23.037" v="3106" actId="1076"/>
          <ac:spMkLst>
            <pc:docMk/>
            <pc:sldMk cId="2236678553" sldId="724"/>
            <ac:spMk id="10" creationId="{0403A694-E277-AF0E-3AED-22FE53826905}"/>
          </ac:spMkLst>
        </pc:spChg>
        <pc:spChg chg="mod">
          <ac:chgData name="Annarose Peterson" userId="1d91a84d-1cd8-42fd-8dff-7c290ec9d83a" providerId="ADAL" clId="{4A990956-EDE2-481A-B267-588994B062B0}" dt="2023-05-26T18:32:25.435" v="3107" actId="1076"/>
          <ac:spMkLst>
            <pc:docMk/>
            <pc:sldMk cId="2236678553" sldId="724"/>
            <ac:spMk id="11" creationId="{4FDF17C7-06C1-C0D2-C3F2-A19AAE04079C}"/>
          </ac:spMkLst>
        </pc:spChg>
        <pc:spChg chg="del">
          <ac:chgData name="Annarose Peterson" userId="1d91a84d-1cd8-42fd-8dff-7c290ec9d83a" providerId="ADAL" clId="{4A990956-EDE2-481A-B267-588994B062B0}" dt="2023-05-26T18:32:27.209" v="3108" actId="478"/>
          <ac:spMkLst>
            <pc:docMk/>
            <pc:sldMk cId="2236678553" sldId="724"/>
            <ac:spMk id="12" creationId="{B7B3FBB3-5417-A8E4-5160-FFF0775A5BB3}"/>
          </ac:spMkLst>
        </pc:spChg>
        <pc:picChg chg="del">
          <ac:chgData name="Annarose Peterson" userId="1d91a84d-1cd8-42fd-8dff-7c290ec9d83a" providerId="ADAL" clId="{4A990956-EDE2-481A-B267-588994B062B0}" dt="2023-05-26T18:31:15.124" v="3092" actId="478"/>
          <ac:picMkLst>
            <pc:docMk/>
            <pc:sldMk cId="2236678553" sldId="724"/>
            <ac:picMk id="5" creationId="{A469C61D-F159-D021-3634-63E582E165F1}"/>
          </ac:picMkLst>
        </pc:picChg>
        <pc:picChg chg="add mod ord">
          <ac:chgData name="Annarose Peterson" userId="1d91a84d-1cd8-42fd-8dff-7c290ec9d83a" providerId="ADAL" clId="{4A990956-EDE2-481A-B267-588994B062B0}" dt="2023-05-26T18:31:27.388" v="3097" actId="1076"/>
          <ac:picMkLst>
            <pc:docMk/>
            <pc:sldMk cId="2236678553" sldId="724"/>
            <ac:picMk id="6" creationId="{840166D7-E67C-F0D4-6344-69C986DD9889}"/>
          </ac:picMkLst>
        </pc:picChg>
        <pc:picChg chg="del">
          <ac:chgData name="Annarose Peterson" userId="1d91a84d-1cd8-42fd-8dff-7c290ec9d83a" providerId="ADAL" clId="{4A990956-EDE2-481A-B267-588994B062B0}" dt="2023-05-26T18:31:28.749" v="3098" actId="478"/>
          <ac:picMkLst>
            <pc:docMk/>
            <pc:sldMk cId="2236678553" sldId="724"/>
            <ac:picMk id="7" creationId="{5E34B1A9-CCF7-BD32-E2EF-2F29170CF190}"/>
          </ac:picMkLst>
        </pc:picChg>
        <pc:picChg chg="add mod ord">
          <ac:chgData name="Annarose Peterson" userId="1d91a84d-1cd8-42fd-8dff-7c290ec9d83a" providerId="ADAL" clId="{4A990956-EDE2-481A-B267-588994B062B0}" dt="2023-05-26T18:32:07.638" v="3101" actId="167"/>
          <ac:picMkLst>
            <pc:docMk/>
            <pc:sldMk cId="2236678553" sldId="724"/>
            <ac:picMk id="14" creationId="{07D3455A-A0FB-62D8-2F7A-CBE8F3BC2703}"/>
          </ac:picMkLst>
        </pc:picChg>
      </pc:sldChg>
      <pc:sldChg chg="modSp new mod">
        <pc:chgData name="Annarose Peterson" userId="1d91a84d-1cd8-42fd-8dff-7c290ec9d83a" providerId="ADAL" clId="{4A990956-EDE2-481A-B267-588994B062B0}" dt="2023-05-26T20:13:53.024" v="7379" actId="20577"/>
        <pc:sldMkLst>
          <pc:docMk/>
          <pc:sldMk cId="2958965861" sldId="725"/>
        </pc:sldMkLst>
        <pc:spChg chg="mod">
          <ac:chgData name="Annarose Peterson" userId="1d91a84d-1cd8-42fd-8dff-7c290ec9d83a" providerId="ADAL" clId="{4A990956-EDE2-481A-B267-588994B062B0}" dt="2023-05-26T20:13:53.024" v="7379" actId="20577"/>
          <ac:spMkLst>
            <pc:docMk/>
            <pc:sldMk cId="2958965861" sldId="725"/>
            <ac:spMk id="2" creationId="{618C1F88-BACF-DC4C-053B-EB4A27E2C309}"/>
          </ac:spMkLst>
        </pc:spChg>
        <pc:spChg chg="mod">
          <ac:chgData name="Annarose Peterson" userId="1d91a84d-1cd8-42fd-8dff-7c290ec9d83a" providerId="ADAL" clId="{4A990956-EDE2-481A-B267-588994B062B0}" dt="2023-05-26T18:32:55.783" v="3145" actId="20577"/>
          <ac:spMkLst>
            <pc:docMk/>
            <pc:sldMk cId="2958965861" sldId="725"/>
            <ac:spMk id="3" creationId="{DA079DA8-76F5-49D4-4A58-EA5EAD6BABEE}"/>
          </ac:spMkLst>
        </pc:spChg>
      </pc:sldChg>
      <pc:sldChg chg="modSp add mod">
        <pc:chgData name="Annarose Peterson" userId="1d91a84d-1cd8-42fd-8dff-7c290ec9d83a" providerId="ADAL" clId="{4A990956-EDE2-481A-B267-588994B062B0}" dt="2023-05-26T19:37:47.527" v="5562" actId="20577"/>
        <pc:sldMkLst>
          <pc:docMk/>
          <pc:sldMk cId="545484740" sldId="726"/>
        </pc:sldMkLst>
        <pc:spChg chg="mod">
          <ac:chgData name="Annarose Peterson" userId="1d91a84d-1cd8-42fd-8dff-7c290ec9d83a" providerId="ADAL" clId="{4A990956-EDE2-481A-B267-588994B062B0}" dt="2023-05-26T19:37:47.527" v="5562" actId="20577"/>
          <ac:spMkLst>
            <pc:docMk/>
            <pc:sldMk cId="545484740" sldId="726"/>
            <ac:spMk id="2" creationId="{618C1F88-BACF-DC4C-053B-EB4A27E2C309}"/>
          </ac:spMkLst>
        </pc:spChg>
        <pc:spChg chg="mod">
          <ac:chgData name="Annarose Peterson" userId="1d91a84d-1cd8-42fd-8dff-7c290ec9d83a" providerId="ADAL" clId="{4A990956-EDE2-481A-B267-588994B062B0}" dt="2023-05-26T19:01:29.390" v="4354" actId="5793"/>
          <ac:spMkLst>
            <pc:docMk/>
            <pc:sldMk cId="545484740" sldId="726"/>
            <ac:spMk id="3" creationId="{DA079DA8-76F5-49D4-4A58-EA5EAD6BABEE}"/>
          </ac:spMkLst>
        </pc:spChg>
      </pc:sldChg>
      <pc:sldChg chg="addSp modSp new mod">
        <pc:chgData name="Annarose Peterson" userId="1d91a84d-1cd8-42fd-8dff-7c290ec9d83a" providerId="ADAL" clId="{4A990956-EDE2-481A-B267-588994B062B0}" dt="2023-05-26T19:32:43.698" v="5551" actId="20577"/>
        <pc:sldMkLst>
          <pc:docMk/>
          <pc:sldMk cId="3205436005" sldId="727"/>
        </pc:sldMkLst>
        <pc:spChg chg="mod">
          <ac:chgData name="Annarose Peterson" userId="1d91a84d-1cd8-42fd-8dff-7c290ec9d83a" providerId="ADAL" clId="{4A990956-EDE2-481A-B267-588994B062B0}" dt="2023-05-26T19:32:43.698" v="5551" actId="20577"/>
          <ac:spMkLst>
            <pc:docMk/>
            <pc:sldMk cId="3205436005" sldId="727"/>
            <ac:spMk id="2" creationId="{BB56D3B4-2685-1B20-57A4-3DA5DEA40313}"/>
          </ac:spMkLst>
        </pc:spChg>
        <pc:spChg chg="mod">
          <ac:chgData name="Annarose Peterson" userId="1d91a84d-1cd8-42fd-8dff-7c290ec9d83a" providerId="ADAL" clId="{4A990956-EDE2-481A-B267-588994B062B0}" dt="2023-05-26T19:30:06.795" v="5272" actId="20577"/>
          <ac:spMkLst>
            <pc:docMk/>
            <pc:sldMk cId="3205436005" sldId="727"/>
            <ac:spMk id="3" creationId="{5F030D15-067F-0177-E1A4-8B2285D924F4}"/>
          </ac:spMkLst>
        </pc:spChg>
        <pc:spChg chg="add mod">
          <ac:chgData name="Annarose Peterson" userId="1d91a84d-1cd8-42fd-8dff-7c290ec9d83a" providerId="ADAL" clId="{4A990956-EDE2-481A-B267-588994B062B0}" dt="2023-05-26T19:32:11.956" v="5527" actId="1076"/>
          <ac:spMkLst>
            <pc:docMk/>
            <pc:sldMk cId="3205436005" sldId="727"/>
            <ac:spMk id="6" creationId="{9A2DC1AE-07E0-3091-74F6-7336CEDEC60B}"/>
          </ac:spMkLst>
        </pc:spChg>
        <pc:spChg chg="add mod">
          <ac:chgData name="Annarose Peterson" userId="1d91a84d-1cd8-42fd-8dff-7c290ec9d83a" providerId="ADAL" clId="{4A990956-EDE2-481A-B267-588994B062B0}" dt="2023-05-26T19:32:19.844" v="5532" actId="1076"/>
          <ac:spMkLst>
            <pc:docMk/>
            <pc:sldMk cId="3205436005" sldId="727"/>
            <ac:spMk id="7" creationId="{18F4B902-2F9F-67AC-C7C7-9883148F96E0}"/>
          </ac:spMkLst>
        </pc:spChg>
        <pc:spChg chg="add mod">
          <ac:chgData name="Annarose Peterson" userId="1d91a84d-1cd8-42fd-8dff-7c290ec9d83a" providerId="ADAL" clId="{4A990956-EDE2-481A-B267-588994B062B0}" dt="2023-05-26T19:32:31.413" v="5537" actId="1076"/>
          <ac:spMkLst>
            <pc:docMk/>
            <pc:sldMk cId="3205436005" sldId="727"/>
            <ac:spMk id="8" creationId="{46C4601B-EBB4-4AD3-CDF3-59A4E76316FF}"/>
          </ac:spMkLst>
        </pc:spChg>
        <pc:picChg chg="add mod">
          <ac:chgData name="Annarose Peterson" userId="1d91a84d-1cd8-42fd-8dff-7c290ec9d83a" providerId="ADAL" clId="{4A990956-EDE2-481A-B267-588994B062B0}" dt="2023-05-26T19:31:46.346" v="5522" actId="1076"/>
          <ac:picMkLst>
            <pc:docMk/>
            <pc:sldMk cId="3205436005" sldId="727"/>
            <ac:picMk id="5" creationId="{590FBB3B-351C-FB2A-A6A9-3CFFF29D7ADE}"/>
          </ac:picMkLst>
        </pc:picChg>
      </pc:sldChg>
      <pc:sldChg chg="addSp delSp modSp add mod">
        <pc:chgData name="Annarose Peterson" userId="1d91a84d-1cd8-42fd-8dff-7c290ec9d83a" providerId="ADAL" clId="{4A990956-EDE2-481A-B267-588994B062B0}" dt="2023-05-26T19:44:19.351" v="5739" actId="1076"/>
        <pc:sldMkLst>
          <pc:docMk/>
          <pc:sldMk cId="739386989" sldId="728"/>
        </pc:sldMkLst>
        <pc:spChg chg="mod">
          <ac:chgData name="Annarose Peterson" userId="1d91a84d-1cd8-42fd-8dff-7c290ec9d83a" providerId="ADAL" clId="{4A990956-EDE2-481A-B267-588994B062B0}" dt="2023-05-26T19:41:56.784" v="5686" actId="14100"/>
          <ac:spMkLst>
            <pc:docMk/>
            <pc:sldMk cId="739386989" sldId="728"/>
            <ac:spMk id="2" creationId="{4D819138-1A9F-E572-EC41-0DD0A4F7456C}"/>
          </ac:spMkLst>
        </pc:spChg>
        <pc:spChg chg="del">
          <ac:chgData name="Annarose Peterson" userId="1d91a84d-1cd8-42fd-8dff-7c290ec9d83a" providerId="ADAL" clId="{4A990956-EDE2-481A-B267-588994B062B0}" dt="2023-05-26T19:38:29.255" v="5567" actId="478"/>
          <ac:spMkLst>
            <pc:docMk/>
            <pc:sldMk cId="739386989" sldId="728"/>
            <ac:spMk id="8" creationId="{FD4877F5-E181-C75E-538E-0F57CE0A2594}"/>
          </ac:spMkLst>
        </pc:spChg>
        <pc:spChg chg="del">
          <ac:chgData name="Annarose Peterson" userId="1d91a84d-1cd8-42fd-8dff-7c290ec9d83a" providerId="ADAL" clId="{4A990956-EDE2-481A-B267-588994B062B0}" dt="2023-05-26T19:41:09.176" v="5679" actId="478"/>
          <ac:spMkLst>
            <pc:docMk/>
            <pc:sldMk cId="739386989" sldId="728"/>
            <ac:spMk id="9" creationId="{ADB6FBFC-E224-FFF9-3DFB-34F3B6EBB3D9}"/>
          </ac:spMkLst>
        </pc:spChg>
        <pc:spChg chg="del">
          <ac:chgData name="Annarose Peterson" userId="1d91a84d-1cd8-42fd-8dff-7c290ec9d83a" providerId="ADAL" clId="{4A990956-EDE2-481A-B267-588994B062B0}" dt="2023-05-26T19:41:08.113" v="5678" actId="478"/>
          <ac:spMkLst>
            <pc:docMk/>
            <pc:sldMk cId="739386989" sldId="728"/>
            <ac:spMk id="10" creationId="{0403A694-E277-AF0E-3AED-22FE53826905}"/>
          </ac:spMkLst>
        </pc:spChg>
        <pc:spChg chg="del">
          <ac:chgData name="Annarose Peterson" userId="1d91a84d-1cd8-42fd-8dff-7c290ec9d83a" providerId="ADAL" clId="{4A990956-EDE2-481A-B267-588994B062B0}" dt="2023-05-26T19:41:01.371" v="5675" actId="478"/>
          <ac:spMkLst>
            <pc:docMk/>
            <pc:sldMk cId="739386989" sldId="728"/>
            <ac:spMk id="11" creationId="{4FDF17C7-06C1-C0D2-C3F2-A19AAE04079C}"/>
          </ac:spMkLst>
        </pc:spChg>
        <pc:spChg chg="del">
          <ac:chgData name="Annarose Peterson" userId="1d91a84d-1cd8-42fd-8dff-7c290ec9d83a" providerId="ADAL" clId="{4A990956-EDE2-481A-B267-588994B062B0}" dt="2023-05-26T19:41:10.343" v="5680" actId="478"/>
          <ac:spMkLst>
            <pc:docMk/>
            <pc:sldMk cId="739386989" sldId="728"/>
            <ac:spMk id="12" creationId="{B7B3FBB3-5417-A8E4-5160-FFF0775A5BB3}"/>
          </ac:spMkLst>
        </pc:spChg>
        <pc:spChg chg="add del">
          <ac:chgData name="Annarose Peterson" userId="1d91a84d-1cd8-42fd-8dff-7c290ec9d83a" providerId="ADAL" clId="{4A990956-EDE2-481A-B267-588994B062B0}" dt="2023-05-26T19:42:15.663" v="5691" actId="478"/>
          <ac:spMkLst>
            <pc:docMk/>
            <pc:sldMk cId="739386989" sldId="728"/>
            <ac:spMk id="13" creationId="{4D6ADE1D-67ED-EFCF-7FDD-72BD09DBDAE4}"/>
          </ac:spMkLst>
        </pc:spChg>
        <pc:spChg chg="add mod">
          <ac:chgData name="Annarose Peterson" userId="1d91a84d-1cd8-42fd-8dff-7c290ec9d83a" providerId="ADAL" clId="{4A990956-EDE2-481A-B267-588994B062B0}" dt="2023-05-26T19:42:41.929" v="5696" actId="208"/>
          <ac:spMkLst>
            <pc:docMk/>
            <pc:sldMk cId="739386989" sldId="728"/>
            <ac:spMk id="14" creationId="{CFC736D9-238D-E59D-1B00-E113BF9D90E4}"/>
          </ac:spMkLst>
        </pc:spChg>
        <pc:spChg chg="add del">
          <ac:chgData name="Annarose Peterson" userId="1d91a84d-1cd8-42fd-8dff-7c290ec9d83a" providerId="ADAL" clId="{4A990956-EDE2-481A-B267-588994B062B0}" dt="2023-05-26T19:42:53.430" v="5698" actId="478"/>
          <ac:spMkLst>
            <pc:docMk/>
            <pc:sldMk cId="739386989" sldId="728"/>
            <ac:spMk id="15" creationId="{99FA19D8-4BCC-DA91-0E73-4FAD0B5FDD4E}"/>
          </ac:spMkLst>
        </pc:spChg>
        <pc:spChg chg="add mod">
          <ac:chgData name="Annarose Peterson" userId="1d91a84d-1cd8-42fd-8dff-7c290ec9d83a" providerId="ADAL" clId="{4A990956-EDE2-481A-B267-588994B062B0}" dt="2023-05-26T19:43:27.735" v="5709" actId="207"/>
          <ac:spMkLst>
            <pc:docMk/>
            <pc:sldMk cId="739386989" sldId="728"/>
            <ac:spMk id="19" creationId="{E6EA53C3-B07F-A011-45F3-837D8DA5987D}"/>
          </ac:spMkLst>
        </pc:spChg>
        <pc:spChg chg="add mod">
          <ac:chgData name="Annarose Peterson" userId="1d91a84d-1cd8-42fd-8dff-7c290ec9d83a" providerId="ADAL" clId="{4A990956-EDE2-481A-B267-588994B062B0}" dt="2023-05-26T19:43:55.717" v="5726" actId="1037"/>
          <ac:spMkLst>
            <pc:docMk/>
            <pc:sldMk cId="739386989" sldId="728"/>
            <ac:spMk id="20" creationId="{39E8FB50-FA4D-C43B-4200-64E554223B80}"/>
          </ac:spMkLst>
        </pc:spChg>
        <pc:spChg chg="add mod">
          <ac:chgData name="Annarose Peterson" userId="1d91a84d-1cd8-42fd-8dff-7c290ec9d83a" providerId="ADAL" clId="{4A990956-EDE2-481A-B267-588994B062B0}" dt="2023-05-26T19:44:19.351" v="5739" actId="1076"/>
          <ac:spMkLst>
            <pc:docMk/>
            <pc:sldMk cId="739386989" sldId="728"/>
            <ac:spMk id="23" creationId="{EB96646F-47DA-E93E-A8A2-FDC5F8A420B1}"/>
          </ac:spMkLst>
        </pc:spChg>
        <pc:picChg chg="add del">
          <ac:chgData name="Annarose Peterson" userId="1d91a84d-1cd8-42fd-8dff-7c290ec9d83a" providerId="ADAL" clId="{4A990956-EDE2-481A-B267-588994B062B0}" dt="2023-05-26T19:41:48.674" v="5682" actId="478"/>
          <ac:picMkLst>
            <pc:docMk/>
            <pc:sldMk cId="739386989" sldId="728"/>
            <ac:picMk id="5" creationId="{A469C61D-F159-D021-3634-63E582E165F1}"/>
          </ac:picMkLst>
        </pc:picChg>
        <pc:picChg chg="add mod">
          <ac:chgData name="Annarose Peterson" userId="1d91a84d-1cd8-42fd-8dff-7c290ec9d83a" providerId="ADAL" clId="{4A990956-EDE2-481A-B267-588994B062B0}" dt="2023-05-26T19:42:02.465" v="5689" actId="1076"/>
          <ac:picMkLst>
            <pc:docMk/>
            <pc:sldMk cId="739386989" sldId="728"/>
            <ac:picMk id="6" creationId="{545FD816-2260-7278-85F9-CC0FA5D11155}"/>
          </ac:picMkLst>
        </pc:picChg>
        <pc:picChg chg="del">
          <ac:chgData name="Annarose Peterson" userId="1d91a84d-1cd8-42fd-8dff-7c290ec9d83a" providerId="ADAL" clId="{4A990956-EDE2-481A-B267-588994B062B0}" dt="2023-05-26T19:41:11.477" v="5681" actId="478"/>
          <ac:picMkLst>
            <pc:docMk/>
            <pc:sldMk cId="739386989" sldId="728"/>
            <ac:picMk id="7" creationId="{5E34B1A9-CCF7-BD32-E2EF-2F29170CF190}"/>
          </ac:picMkLst>
        </pc:picChg>
        <pc:cxnChg chg="add mod">
          <ac:chgData name="Annarose Peterson" userId="1d91a84d-1cd8-42fd-8dff-7c290ec9d83a" providerId="ADAL" clId="{4A990956-EDE2-481A-B267-588994B062B0}" dt="2023-05-26T19:43:08.242" v="5702" actId="1582"/>
          <ac:cxnSpMkLst>
            <pc:docMk/>
            <pc:sldMk cId="739386989" sldId="728"/>
            <ac:cxnSpMk id="17" creationId="{7D56F869-EF02-4EFB-202C-26DF1587FCAA}"/>
          </ac:cxnSpMkLst>
        </pc:cxnChg>
        <pc:cxnChg chg="add mod">
          <ac:chgData name="Annarose Peterson" userId="1d91a84d-1cd8-42fd-8dff-7c290ec9d83a" providerId="ADAL" clId="{4A990956-EDE2-481A-B267-588994B062B0}" dt="2023-05-26T19:44:06.348" v="5729" actId="14100"/>
          <ac:cxnSpMkLst>
            <pc:docMk/>
            <pc:sldMk cId="739386989" sldId="728"/>
            <ac:cxnSpMk id="21" creationId="{1DB0089A-4A81-4EB5-35C1-04936372F5C3}"/>
          </ac:cxnSpMkLst>
        </pc:cxnChg>
      </pc:sldChg>
      <pc:sldChg chg="modSp add mod">
        <pc:chgData name="Annarose Peterson" userId="1d91a84d-1cd8-42fd-8dff-7c290ec9d83a" providerId="ADAL" clId="{4A990956-EDE2-481A-B267-588994B062B0}" dt="2023-05-26T19:40:07.812" v="5663" actId="11"/>
        <pc:sldMkLst>
          <pc:docMk/>
          <pc:sldMk cId="1442507412" sldId="729"/>
        </pc:sldMkLst>
        <pc:spChg chg="mod">
          <ac:chgData name="Annarose Peterson" userId="1d91a84d-1cd8-42fd-8dff-7c290ec9d83a" providerId="ADAL" clId="{4A990956-EDE2-481A-B267-588994B062B0}" dt="2023-05-26T19:40:07.812" v="5663" actId="11"/>
          <ac:spMkLst>
            <pc:docMk/>
            <pc:sldMk cId="1442507412" sldId="729"/>
            <ac:spMk id="2" creationId="{4D819138-1A9F-E572-EC41-0DD0A4F7456C}"/>
          </ac:spMkLst>
        </pc:spChg>
      </pc:sldChg>
      <pc:sldChg chg="addSp modSp add mod">
        <pc:chgData name="Annarose Peterson" userId="1d91a84d-1cd8-42fd-8dff-7c290ec9d83a" providerId="ADAL" clId="{4A990956-EDE2-481A-B267-588994B062B0}" dt="2023-05-26T19:46:34.492" v="5881" actId="12"/>
        <pc:sldMkLst>
          <pc:docMk/>
          <pc:sldMk cId="3533918633" sldId="730"/>
        </pc:sldMkLst>
        <pc:spChg chg="mod">
          <ac:chgData name="Annarose Peterson" userId="1d91a84d-1cd8-42fd-8dff-7c290ec9d83a" providerId="ADAL" clId="{4A990956-EDE2-481A-B267-588994B062B0}" dt="2023-05-26T19:46:34.492" v="5881" actId="12"/>
          <ac:spMkLst>
            <pc:docMk/>
            <pc:sldMk cId="3533918633" sldId="730"/>
            <ac:spMk id="2" creationId="{4D819138-1A9F-E572-EC41-0DD0A4F7456C}"/>
          </ac:spMkLst>
        </pc:spChg>
        <pc:spChg chg="add mod">
          <ac:chgData name="Annarose Peterson" userId="1d91a84d-1cd8-42fd-8dff-7c290ec9d83a" providerId="ADAL" clId="{4A990956-EDE2-481A-B267-588994B062B0}" dt="2023-05-26T19:46:25.221" v="5879" actId="1076"/>
          <ac:spMkLst>
            <pc:docMk/>
            <pc:sldMk cId="3533918633" sldId="730"/>
            <ac:spMk id="4" creationId="{230B17FF-EBB9-3B63-A34E-B9238D3E38CD}"/>
          </ac:spMkLst>
        </pc:spChg>
        <pc:spChg chg="mod">
          <ac:chgData name="Annarose Peterson" userId="1d91a84d-1cd8-42fd-8dff-7c290ec9d83a" providerId="ADAL" clId="{4A990956-EDE2-481A-B267-588994B062B0}" dt="2023-05-26T19:45:55.935" v="5865" actId="20577"/>
          <ac:spMkLst>
            <pc:docMk/>
            <pc:sldMk cId="3533918633" sldId="730"/>
            <ac:spMk id="9" creationId="{ADB6FBFC-E224-FFF9-3DFB-34F3B6EBB3D9}"/>
          </ac:spMkLst>
        </pc:spChg>
        <pc:spChg chg="mod">
          <ac:chgData name="Annarose Peterson" userId="1d91a84d-1cd8-42fd-8dff-7c290ec9d83a" providerId="ADAL" clId="{4A990956-EDE2-481A-B267-588994B062B0}" dt="2023-05-26T19:46:03.532" v="5866" actId="20577"/>
          <ac:spMkLst>
            <pc:docMk/>
            <pc:sldMk cId="3533918633" sldId="730"/>
            <ac:spMk id="10" creationId="{0403A694-E277-AF0E-3AED-22FE53826905}"/>
          </ac:spMkLst>
        </pc:spChg>
        <pc:spChg chg="mod">
          <ac:chgData name="Annarose Peterson" userId="1d91a84d-1cd8-42fd-8dff-7c290ec9d83a" providerId="ADAL" clId="{4A990956-EDE2-481A-B267-588994B062B0}" dt="2023-05-26T19:46:06.237" v="5867" actId="20577"/>
          <ac:spMkLst>
            <pc:docMk/>
            <pc:sldMk cId="3533918633" sldId="730"/>
            <ac:spMk id="11" creationId="{4FDF17C7-06C1-C0D2-C3F2-A19AAE04079C}"/>
          </ac:spMkLst>
        </pc:spChg>
        <pc:spChg chg="mod">
          <ac:chgData name="Annarose Peterson" userId="1d91a84d-1cd8-42fd-8dff-7c290ec9d83a" providerId="ADAL" clId="{4A990956-EDE2-481A-B267-588994B062B0}" dt="2023-05-26T19:46:08.701" v="5868" actId="20577"/>
          <ac:spMkLst>
            <pc:docMk/>
            <pc:sldMk cId="3533918633" sldId="730"/>
            <ac:spMk id="12" creationId="{B7B3FBB3-5417-A8E4-5160-FFF0775A5BB3}"/>
          </ac:spMkLst>
        </pc:spChg>
      </pc:sldChg>
      <pc:sldChg chg="addSp modSp new mod">
        <pc:chgData name="Annarose Peterson" userId="1d91a84d-1cd8-42fd-8dff-7c290ec9d83a" providerId="ADAL" clId="{4A990956-EDE2-481A-B267-588994B062B0}" dt="2023-05-26T20:01:56.219" v="6469" actId="1076"/>
        <pc:sldMkLst>
          <pc:docMk/>
          <pc:sldMk cId="3588697229" sldId="731"/>
        </pc:sldMkLst>
        <pc:spChg chg="mod">
          <ac:chgData name="Annarose Peterson" userId="1d91a84d-1cd8-42fd-8dff-7c290ec9d83a" providerId="ADAL" clId="{4A990956-EDE2-481A-B267-588994B062B0}" dt="2023-05-26T20:00:23.890" v="6371" actId="20577"/>
          <ac:spMkLst>
            <pc:docMk/>
            <pc:sldMk cId="3588697229" sldId="731"/>
            <ac:spMk id="2" creationId="{73555374-D8FD-5B66-4BE1-BEE11AB97CE0}"/>
          </ac:spMkLst>
        </pc:spChg>
        <pc:spChg chg="mod">
          <ac:chgData name="Annarose Peterson" userId="1d91a84d-1cd8-42fd-8dff-7c290ec9d83a" providerId="ADAL" clId="{4A990956-EDE2-481A-B267-588994B062B0}" dt="2023-05-26T19:50:19.331" v="5904" actId="20577"/>
          <ac:spMkLst>
            <pc:docMk/>
            <pc:sldMk cId="3588697229" sldId="731"/>
            <ac:spMk id="3" creationId="{C05C10C6-F888-1DA0-3D70-95F7E3309628}"/>
          </ac:spMkLst>
        </pc:spChg>
        <pc:spChg chg="add mod">
          <ac:chgData name="Annarose Peterson" userId="1d91a84d-1cd8-42fd-8dff-7c290ec9d83a" providerId="ADAL" clId="{4A990956-EDE2-481A-B267-588994B062B0}" dt="2023-05-26T20:00:45.663" v="6376" actId="1076"/>
          <ac:spMkLst>
            <pc:docMk/>
            <pc:sldMk cId="3588697229" sldId="731"/>
            <ac:spMk id="6" creationId="{A0752ECD-A560-5EB4-FCE6-BF16CAF18A0C}"/>
          </ac:spMkLst>
        </pc:spChg>
        <pc:spChg chg="add mod">
          <ac:chgData name="Annarose Peterson" userId="1d91a84d-1cd8-42fd-8dff-7c290ec9d83a" providerId="ADAL" clId="{4A990956-EDE2-481A-B267-588994B062B0}" dt="2023-05-26T20:00:51.788" v="6379" actId="1076"/>
          <ac:spMkLst>
            <pc:docMk/>
            <pc:sldMk cId="3588697229" sldId="731"/>
            <ac:spMk id="7" creationId="{8CD9D871-5C2B-7FA5-FC50-C02951E973B7}"/>
          </ac:spMkLst>
        </pc:spChg>
        <pc:spChg chg="add mod">
          <ac:chgData name="Annarose Peterson" userId="1d91a84d-1cd8-42fd-8dff-7c290ec9d83a" providerId="ADAL" clId="{4A990956-EDE2-481A-B267-588994B062B0}" dt="2023-05-26T20:01:56.219" v="6469" actId="1076"/>
          <ac:spMkLst>
            <pc:docMk/>
            <pc:sldMk cId="3588697229" sldId="731"/>
            <ac:spMk id="8" creationId="{9CD108E7-95A3-B265-1000-3FB27004DBE7}"/>
          </ac:spMkLst>
        </pc:spChg>
        <pc:picChg chg="add mod">
          <ac:chgData name="Annarose Peterson" userId="1d91a84d-1cd8-42fd-8dff-7c290ec9d83a" providerId="ADAL" clId="{4A990956-EDE2-481A-B267-588994B062B0}" dt="2023-05-26T20:00:30.493" v="6373" actId="14100"/>
          <ac:picMkLst>
            <pc:docMk/>
            <pc:sldMk cId="3588697229" sldId="731"/>
            <ac:picMk id="5" creationId="{59CC2000-A6C7-6EDF-6985-10DB817F1D5A}"/>
          </ac:picMkLst>
        </pc:picChg>
      </pc:sldChg>
      <pc:sldChg chg="addSp delSp modSp new mod">
        <pc:chgData name="Annarose Peterson" userId="1d91a84d-1cd8-42fd-8dff-7c290ec9d83a" providerId="ADAL" clId="{4A990956-EDE2-481A-B267-588994B062B0}" dt="2023-05-26T22:29:30.038" v="7445" actId="27636"/>
        <pc:sldMkLst>
          <pc:docMk/>
          <pc:sldMk cId="2706285838" sldId="732"/>
        </pc:sldMkLst>
        <pc:spChg chg="mod">
          <ac:chgData name="Annarose Peterson" userId="1d91a84d-1cd8-42fd-8dff-7c290ec9d83a" providerId="ADAL" clId="{4A990956-EDE2-481A-B267-588994B062B0}" dt="2023-05-26T22:29:30.038" v="7445" actId="27636"/>
          <ac:spMkLst>
            <pc:docMk/>
            <pc:sldMk cId="2706285838" sldId="732"/>
            <ac:spMk id="2" creationId="{3C12D42D-5951-2BF1-49A9-B42C269E1C60}"/>
          </ac:spMkLst>
        </pc:spChg>
        <pc:spChg chg="mod">
          <ac:chgData name="Annarose Peterson" userId="1d91a84d-1cd8-42fd-8dff-7c290ec9d83a" providerId="ADAL" clId="{4A990956-EDE2-481A-B267-588994B062B0}" dt="2023-05-26T20:04:22.306" v="6496" actId="20577"/>
          <ac:spMkLst>
            <pc:docMk/>
            <pc:sldMk cId="2706285838" sldId="732"/>
            <ac:spMk id="3" creationId="{EAF2B5FC-D8B3-BB01-5EEB-8B062CA13A4D}"/>
          </ac:spMkLst>
        </pc:spChg>
        <pc:spChg chg="add mod">
          <ac:chgData name="Annarose Peterson" userId="1d91a84d-1cd8-42fd-8dff-7c290ec9d83a" providerId="ADAL" clId="{4A990956-EDE2-481A-B267-588994B062B0}" dt="2023-05-26T20:12:17.330" v="7348" actId="20577"/>
          <ac:spMkLst>
            <pc:docMk/>
            <pc:sldMk cId="2706285838" sldId="732"/>
            <ac:spMk id="10" creationId="{255A445A-E98B-A4F2-B7F9-88E0102A80AE}"/>
          </ac:spMkLst>
        </pc:spChg>
        <pc:spChg chg="add mod">
          <ac:chgData name="Annarose Peterson" userId="1d91a84d-1cd8-42fd-8dff-7c290ec9d83a" providerId="ADAL" clId="{4A990956-EDE2-481A-B267-588994B062B0}" dt="2023-05-26T20:12:21.712" v="7349" actId="20577"/>
          <ac:spMkLst>
            <pc:docMk/>
            <pc:sldMk cId="2706285838" sldId="732"/>
            <ac:spMk id="11" creationId="{D5771AE6-4ACC-B218-CA55-EB67314B9401}"/>
          </ac:spMkLst>
        </pc:spChg>
        <pc:spChg chg="add mod">
          <ac:chgData name="Annarose Peterson" userId="1d91a84d-1cd8-42fd-8dff-7c290ec9d83a" providerId="ADAL" clId="{4A990956-EDE2-481A-B267-588994B062B0}" dt="2023-05-26T20:12:35.929" v="7355" actId="1076"/>
          <ac:spMkLst>
            <pc:docMk/>
            <pc:sldMk cId="2706285838" sldId="732"/>
            <ac:spMk id="12" creationId="{06BCD40E-EEB8-18F4-11D1-8FCDBDC949EC}"/>
          </ac:spMkLst>
        </pc:spChg>
        <pc:spChg chg="add mod">
          <ac:chgData name="Annarose Peterson" userId="1d91a84d-1cd8-42fd-8dff-7c290ec9d83a" providerId="ADAL" clId="{4A990956-EDE2-481A-B267-588994B062B0}" dt="2023-05-26T20:12:41.292" v="7358" actId="20577"/>
          <ac:spMkLst>
            <pc:docMk/>
            <pc:sldMk cId="2706285838" sldId="732"/>
            <ac:spMk id="13" creationId="{656421AC-535B-F6A2-ECDF-DAD60C9233AD}"/>
          </ac:spMkLst>
        </pc:spChg>
        <pc:spChg chg="add mod">
          <ac:chgData name="Annarose Peterson" userId="1d91a84d-1cd8-42fd-8dff-7c290ec9d83a" providerId="ADAL" clId="{4A990956-EDE2-481A-B267-588994B062B0}" dt="2023-05-26T20:12:55.418" v="7364" actId="1076"/>
          <ac:spMkLst>
            <pc:docMk/>
            <pc:sldMk cId="2706285838" sldId="732"/>
            <ac:spMk id="14" creationId="{DB164553-D039-E645-DEAF-8CB877DBCC21}"/>
          </ac:spMkLst>
        </pc:spChg>
        <pc:spChg chg="add mod">
          <ac:chgData name="Annarose Peterson" userId="1d91a84d-1cd8-42fd-8dff-7c290ec9d83a" providerId="ADAL" clId="{4A990956-EDE2-481A-B267-588994B062B0}" dt="2023-05-26T20:13:09.901" v="7377" actId="1036"/>
          <ac:spMkLst>
            <pc:docMk/>
            <pc:sldMk cId="2706285838" sldId="732"/>
            <ac:spMk id="15" creationId="{9502C82E-5A76-2E27-EA8F-3382D0FC2BD6}"/>
          </ac:spMkLst>
        </pc:spChg>
        <pc:picChg chg="add del mod">
          <ac:chgData name="Annarose Peterson" userId="1d91a84d-1cd8-42fd-8dff-7c290ec9d83a" providerId="ADAL" clId="{4A990956-EDE2-481A-B267-588994B062B0}" dt="2023-05-26T20:11:06.286" v="7333" actId="478"/>
          <ac:picMkLst>
            <pc:docMk/>
            <pc:sldMk cId="2706285838" sldId="732"/>
            <ac:picMk id="5" creationId="{FAA789C1-0AEE-E85B-B897-DA1F20C64F7A}"/>
          </ac:picMkLst>
        </pc:picChg>
        <pc:picChg chg="add mod">
          <ac:chgData name="Annarose Peterson" userId="1d91a84d-1cd8-42fd-8dff-7c290ec9d83a" providerId="ADAL" clId="{4A990956-EDE2-481A-B267-588994B062B0}" dt="2023-05-26T20:11:29.865" v="7338" actId="1076"/>
          <ac:picMkLst>
            <pc:docMk/>
            <pc:sldMk cId="2706285838" sldId="732"/>
            <ac:picMk id="7" creationId="{51FB9591-C4E6-2B18-8117-DAE17B2AB886}"/>
          </ac:picMkLst>
        </pc:picChg>
        <pc:picChg chg="add mod">
          <ac:chgData name="Annarose Peterson" userId="1d91a84d-1cd8-42fd-8dff-7c290ec9d83a" providerId="ADAL" clId="{4A990956-EDE2-481A-B267-588994B062B0}" dt="2023-05-26T20:12:09.882" v="7346" actId="1076"/>
          <ac:picMkLst>
            <pc:docMk/>
            <pc:sldMk cId="2706285838" sldId="732"/>
            <ac:picMk id="9" creationId="{571E5B4E-E242-EED6-4F70-8B402D4AC7CD}"/>
          </ac:picMkLst>
        </pc:picChg>
      </pc:sldChg>
      <pc:sldChg chg="addSp delSp modSp new mod">
        <pc:chgData name="Annarose Peterson" userId="1d91a84d-1cd8-42fd-8dff-7c290ec9d83a" providerId="ADAL" clId="{4A990956-EDE2-481A-B267-588994B062B0}" dt="2023-05-26T20:14:34.086" v="7391" actId="5793"/>
        <pc:sldMkLst>
          <pc:docMk/>
          <pc:sldMk cId="122105410" sldId="733"/>
        </pc:sldMkLst>
        <pc:spChg chg="mod">
          <ac:chgData name="Annarose Peterson" userId="1d91a84d-1cd8-42fd-8dff-7c290ec9d83a" providerId="ADAL" clId="{4A990956-EDE2-481A-B267-588994B062B0}" dt="2023-05-26T20:14:34.086" v="7391" actId="5793"/>
          <ac:spMkLst>
            <pc:docMk/>
            <pc:sldMk cId="122105410" sldId="733"/>
            <ac:spMk id="2" creationId="{1F405B37-01D6-E6C8-1AB2-319664AD92D5}"/>
          </ac:spMkLst>
        </pc:spChg>
        <pc:spChg chg="mod">
          <ac:chgData name="Annarose Peterson" userId="1d91a84d-1cd8-42fd-8dff-7c290ec9d83a" providerId="ADAL" clId="{4A990956-EDE2-481A-B267-588994B062B0}" dt="2023-05-26T20:14:14.923" v="7387" actId="20577"/>
          <ac:spMkLst>
            <pc:docMk/>
            <pc:sldMk cId="122105410" sldId="733"/>
            <ac:spMk id="3" creationId="{6E570D84-C47D-E03D-635D-A243C8E4492E}"/>
          </ac:spMkLst>
        </pc:spChg>
        <pc:spChg chg="add del mod">
          <ac:chgData name="Annarose Peterson" userId="1d91a84d-1cd8-42fd-8dff-7c290ec9d83a" providerId="ADAL" clId="{4A990956-EDE2-481A-B267-588994B062B0}" dt="2023-05-26T20:14:26.392" v="7389"/>
          <ac:spMkLst>
            <pc:docMk/>
            <pc:sldMk cId="122105410" sldId="733"/>
            <ac:spMk id="4" creationId="{4ED7C439-0E21-3144-E5FB-83C29B6F534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arning plan slide Tri">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A565CA-05A4-4E5E-ACBF-67FF38993007}"/>
              </a:ext>
            </a:extLst>
          </p:cNvPr>
          <p:cNvSpPr/>
          <p:nvPr/>
        </p:nvSpPr>
        <p:spPr>
          <a:xfrm>
            <a:off x="0" y="-1746"/>
            <a:ext cx="11472000" cy="578973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2379" y="1080000"/>
            <a:ext cx="5723259" cy="923330"/>
          </a:xfrm>
        </p:spPr>
        <p:txBody>
          <a:bodyPr wrap="square" anchor="t">
            <a:spAutoFit/>
          </a:bodyPr>
          <a:lstStyle>
            <a:lvl1pPr algn="l">
              <a:defRPr sz="6000">
                <a:solidFill>
                  <a:srgbClr val="4A4F54"/>
                </a:solidFill>
              </a:defRPr>
            </a:lvl1pPr>
          </a:lstStyle>
          <a:p>
            <a:r>
              <a:rPr lang="en-US" dirty="0"/>
              <a:t>How-to Title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2379" y="3600000"/>
            <a:ext cx="5723259" cy="2160000"/>
          </a:xfrm>
        </p:spPr>
        <p:txBody>
          <a:bodyPr>
            <a:normAutofit/>
          </a:bodyPr>
          <a:lstStyle>
            <a:lvl1pPr marL="0" indent="0" algn="l">
              <a:buNone/>
              <a:defRPr sz="4000">
                <a:solidFill>
                  <a:srgbClr val="4A4F5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16537" y="4068000"/>
            <a:ext cx="3240000" cy="1080000"/>
          </a:xfr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AU</a:t>
            </a:r>
          </a:p>
        </p:txBody>
      </p:sp>
      <p:sp>
        <p:nvSpPr>
          <p:cNvPr id="13" name="Rectangle 12">
            <a:extLst>
              <a:ext uri="{FF2B5EF4-FFF2-40B4-BE49-F238E27FC236}">
                <a16:creationId xmlns:a16="http://schemas.microsoft.com/office/drawing/2014/main" id="{1CAE7293-A224-44BF-BCB6-36C4F61D2AF1}"/>
              </a:ext>
            </a:extLst>
          </p:cNvPr>
          <p:cNvSpPr/>
          <p:nvPr/>
        </p:nvSpPr>
        <p:spPr>
          <a:xfrm>
            <a:off x="11472000" y="0"/>
            <a:ext cx="720000" cy="72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A4F54"/>
              </a:solidFill>
            </a:endParaRPr>
          </a:p>
        </p:txBody>
      </p:sp>
      <p:pic>
        <p:nvPicPr>
          <p:cNvPr id="15" name="Picture 120">
            <a:extLst>
              <a:ext uri="{FF2B5EF4-FFF2-40B4-BE49-F238E27FC236}">
                <a16:creationId xmlns:a16="http://schemas.microsoft.com/office/drawing/2014/main" id="{E397DB51-AD6A-1ED2-0FAE-9E3A6475D9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299397" y="1132138"/>
            <a:ext cx="2455022" cy="2455022"/>
          </a:xfrm>
          <a:prstGeom prst="rect">
            <a:avLst/>
          </a:prstGeom>
        </p:spPr>
      </p:pic>
    </p:spTree>
    <p:custDataLst>
      <p:tags r:id="rId1"/>
    </p:custDataLst>
    <p:extLst>
      <p:ext uri="{BB962C8B-B14F-4D97-AF65-F5344CB8AC3E}">
        <p14:creationId xmlns:p14="http://schemas.microsoft.com/office/powerpoint/2010/main" val="2768109501"/>
      </p:ext>
    </p:extLst>
  </p:cSld>
  <p:clrMapOvr>
    <a:masterClrMapping/>
  </p:clrMapOvr>
  <p:extLst>
    <p:ext uri="{DCECCB84-F9BA-43D5-87BE-67443E8EF086}">
      <p15:sldGuideLst xmlns:p15="http://schemas.microsoft.com/office/powerpoint/2012/main">
        <p15:guide id="1" orient="horz" pos="2160">
          <p15:clr>
            <a:srgbClr val="FBAE40"/>
          </p15:clr>
        </p15:guide>
        <p15:guide id="2" pos="361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numbered slide ">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6" name="Content Placeholder 12">
            <a:extLst>
              <a:ext uri="{FF2B5EF4-FFF2-40B4-BE49-F238E27FC236}">
                <a16:creationId xmlns:a16="http://schemas.microsoft.com/office/drawing/2014/main" id="{7E5A093F-B601-F048-9190-54819FCC79AA}"/>
              </a:ext>
            </a:extLst>
          </p:cNvPr>
          <p:cNvSpPr>
            <a:spLocks noGrp="1"/>
          </p:cNvSpPr>
          <p:nvPr>
            <p:ph sz="quarter" idx="17" hasCustomPrompt="1"/>
          </p:nvPr>
        </p:nvSpPr>
        <p:spPr>
          <a:xfrm>
            <a:off x="587375" y="584200"/>
            <a:ext cx="687527" cy="635000"/>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9" name="Title 1">
            <a:extLst>
              <a:ext uri="{FF2B5EF4-FFF2-40B4-BE49-F238E27FC236}">
                <a16:creationId xmlns:a16="http://schemas.microsoft.com/office/drawing/2014/main" id="{2D4F10A3-D64E-4F49-8122-A055CEBF2F2E}"/>
              </a:ext>
            </a:extLst>
          </p:cNvPr>
          <p:cNvSpPr>
            <a:spLocks noGrp="1"/>
          </p:cNvSpPr>
          <p:nvPr>
            <p:ph type="title" hasCustomPrompt="1"/>
          </p:nvPr>
        </p:nvSpPr>
        <p:spPr>
          <a:xfrm>
            <a:off x="1274902" y="584199"/>
            <a:ext cx="10293212" cy="649289"/>
          </a:xfrm>
          <a:prstGeom prst="rect">
            <a:avLst/>
          </a:prstGeom>
        </p:spPr>
        <p:txBody>
          <a:bodyPr>
            <a:normAutofit/>
          </a:bodyPr>
          <a:lstStyle>
            <a:lvl1pPr>
              <a:defRPr sz="3000">
                <a:solidFill>
                  <a:schemeClr val="bg1"/>
                </a:solidFill>
              </a:defRPr>
            </a:lvl1pPr>
          </a:lstStyle>
          <a:p>
            <a:r>
              <a:rPr lang="en-US"/>
              <a:t>Custom numbered slide — bonus</a:t>
            </a:r>
          </a:p>
        </p:txBody>
      </p:sp>
      <p:sp>
        <p:nvSpPr>
          <p:cNvPr id="10" name="Content Placeholder 12">
            <a:extLst>
              <a:ext uri="{FF2B5EF4-FFF2-40B4-BE49-F238E27FC236}">
                <a16:creationId xmlns:a16="http://schemas.microsoft.com/office/drawing/2014/main" id="{5B8AD548-A953-C647-9AB2-8DA412C54B27}"/>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1" name="Content Placeholder 14">
            <a:extLst>
              <a:ext uri="{FF2B5EF4-FFF2-40B4-BE49-F238E27FC236}">
                <a16:creationId xmlns:a16="http://schemas.microsoft.com/office/drawing/2014/main" id="{A67F0D2E-67F8-4147-893E-6D5295818F13}"/>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14" name="Slide Number Placeholder 5">
            <a:extLst>
              <a:ext uri="{FF2B5EF4-FFF2-40B4-BE49-F238E27FC236}">
                <a16:creationId xmlns:a16="http://schemas.microsoft.com/office/drawing/2014/main" id="{4900C55B-EBAB-6944-B0B8-36DCF6830ADB}"/>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21873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tmplLst>
          <p:tmpl lvl="1">
            <p:tnLst>
              <p:par>
                <p:cTn presetID="12" presetClass="entr" presetSubtype="4"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p:tgtEl>
                          <p:spTgt spid="11"/>
                        </p:tgtEl>
                        <p:attrNameLst>
                          <p:attrName>ppt_y</p:attrName>
                        </p:attrNameLst>
                      </p:cBhvr>
                      <p:tavLst>
                        <p:tav tm="0">
                          <p:val>
                            <p:strVal val="#ppt_y+#ppt_h*1.125000"/>
                          </p:val>
                        </p:tav>
                        <p:tav tm="100000">
                          <p:val>
                            <p:strVal val="#ppt_y"/>
                          </p:val>
                        </p:tav>
                      </p:tavLst>
                    </p:anim>
                    <p:animEffect transition="in" filter="wipe(up)">
                      <p:cBhvr>
                        <p:cTn dur="500"/>
                        <p:tgtEl>
                          <p:spTgt spid="1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 2 data">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D15609A-4395-BE42-BEA0-4E0B12319D36}"/>
              </a:ext>
            </a:extLst>
          </p:cNvPr>
          <p:cNvSpPr/>
          <p:nvPr/>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3" name="Content Placeholder 2">
            <a:extLst>
              <a:ext uri="{FF2B5EF4-FFF2-40B4-BE49-F238E27FC236}">
                <a16:creationId xmlns:a16="http://schemas.microsoft.com/office/drawing/2014/main" id="{BEF7B026-47D5-854D-A6CA-B4A2172DA0B7}"/>
              </a:ext>
            </a:extLst>
          </p:cNvPr>
          <p:cNvSpPr>
            <a:spLocks noGrp="1"/>
          </p:cNvSpPr>
          <p:nvPr>
            <p:ph sz="half" idx="1" hasCustomPrompt="1"/>
          </p:nvPr>
        </p:nvSpPr>
        <p:spPr>
          <a:xfrm>
            <a:off x="100485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4" name="Content Placeholder 3">
            <a:extLst>
              <a:ext uri="{FF2B5EF4-FFF2-40B4-BE49-F238E27FC236}">
                <a16:creationId xmlns:a16="http://schemas.microsoft.com/office/drawing/2014/main" id="{6A202B5C-4051-A243-B86F-7060A75FBBBA}"/>
              </a:ext>
            </a:extLst>
          </p:cNvPr>
          <p:cNvSpPr>
            <a:spLocks noGrp="1"/>
          </p:cNvSpPr>
          <p:nvPr>
            <p:ph sz="half" idx="2" hasCustomPrompt="1"/>
          </p:nvPr>
        </p:nvSpPr>
        <p:spPr>
          <a:xfrm>
            <a:off x="1004858"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34" name="Content Placeholder 2">
            <a:extLst>
              <a:ext uri="{FF2B5EF4-FFF2-40B4-BE49-F238E27FC236}">
                <a16:creationId xmlns:a16="http://schemas.microsoft.com/office/drawing/2014/main" id="{E18F4A03-E152-A440-B6EA-D80C51AF03E8}"/>
              </a:ext>
            </a:extLst>
          </p:cNvPr>
          <p:cNvSpPr>
            <a:spLocks noGrp="1"/>
          </p:cNvSpPr>
          <p:nvPr>
            <p:ph sz="half" idx="15" hasCustomPrompt="1"/>
          </p:nvPr>
        </p:nvSpPr>
        <p:spPr>
          <a:xfrm>
            <a:off x="4588907" y="3830557"/>
            <a:ext cx="7161141" cy="1453347"/>
          </a:xfrm>
        </p:spPr>
        <p:txBody>
          <a:bodyPr>
            <a:normAutofit/>
          </a:bodyPr>
          <a:lstStyle>
            <a:lvl1pPr marL="0" indent="0" algn="r">
              <a:lnSpc>
                <a:spcPct val="100000"/>
              </a:lnSpc>
              <a:buNone/>
              <a:defRPr sz="21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36" name="Content Placeholder 2">
            <a:extLst>
              <a:ext uri="{FF2B5EF4-FFF2-40B4-BE49-F238E27FC236}">
                <a16:creationId xmlns:a16="http://schemas.microsoft.com/office/drawing/2014/main" id="{982CAD0B-BED8-1043-9E8E-DEEF17C8025D}"/>
              </a:ext>
            </a:extLst>
          </p:cNvPr>
          <p:cNvSpPr>
            <a:spLocks noGrp="1"/>
          </p:cNvSpPr>
          <p:nvPr>
            <p:ph sz="half" idx="17" hasCustomPrompt="1"/>
          </p:nvPr>
        </p:nvSpPr>
        <p:spPr>
          <a:xfrm>
            <a:off x="3967177" y="2104331"/>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7" name="Content Placeholder 2">
            <a:extLst>
              <a:ext uri="{FF2B5EF4-FFF2-40B4-BE49-F238E27FC236}">
                <a16:creationId xmlns:a16="http://schemas.microsoft.com/office/drawing/2014/main" id="{8F546373-BDD8-664B-AC10-322CEB52545B}"/>
              </a:ext>
            </a:extLst>
          </p:cNvPr>
          <p:cNvSpPr>
            <a:spLocks noGrp="1"/>
          </p:cNvSpPr>
          <p:nvPr>
            <p:ph sz="half" idx="18" hasCustomPrompt="1"/>
          </p:nvPr>
        </p:nvSpPr>
        <p:spPr>
          <a:xfrm>
            <a:off x="6929497"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8" name="Content Placeholder 2">
            <a:extLst>
              <a:ext uri="{FF2B5EF4-FFF2-40B4-BE49-F238E27FC236}">
                <a16:creationId xmlns:a16="http://schemas.microsoft.com/office/drawing/2014/main" id="{1134914D-7CD5-844A-8CA2-F7548F041817}"/>
              </a:ext>
            </a:extLst>
          </p:cNvPr>
          <p:cNvSpPr>
            <a:spLocks noGrp="1"/>
          </p:cNvSpPr>
          <p:nvPr>
            <p:ph sz="half" idx="19" hasCustomPrompt="1"/>
          </p:nvPr>
        </p:nvSpPr>
        <p:spPr>
          <a:xfrm>
            <a:off x="9800932" y="2102175"/>
            <a:ext cx="1949116" cy="953846"/>
          </a:xfrm>
        </p:spPr>
        <p:txBody>
          <a:bodyPr>
            <a:noAutofit/>
          </a:bodyPr>
          <a:lstStyle>
            <a:lvl1pPr marL="0" indent="0">
              <a:buNone/>
              <a:defRPr sz="6600" b="1">
                <a:solidFill>
                  <a:srgbClr val="A50034"/>
                </a:solidFill>
                <a:latin typeface="Roboto" panose="02000000000000000000" pitchFamily="2" charset="0"/>
                <a:ea typeface="Roboto" panose="02000000000000000000" pitchFamily="2" charset="0"/>
              </a:defRPr>
            </a:lvl1pPr>
            <a:lvl2pPr marL="457200" indent="0">
              <a:buNone/>
              <a:defRPr/>
            </a:lvl2pPr>
          </a:lstStyle>
          <a:p>
            <a:pPr lvl="0"/>
            <a:r>
              <a:rPr lang="en-US"/>
              <a:t>%</a:t>
            </a:r>
          </a:p>
        </p:txBody>
      </p:sp>
      <p:sp>
        <p:nvSpPr>
          <p:cNvPr id="39" name="Content Placeholder 3">
            <a:extLst>
              <a:ext uri="{FF2B5EF4-FFF2-40B4-BE49-F238E27FC236}">
                <a16:creationId xmlns:a16="http://schemas.microsoft.com/office/drawing/2014/main" id="{C2BD0575-0083-374B-AE3D-74F38E9E4ABE}"/>
              </a:ext>
            </a:extLst>
          </p:cNvPr>
          <p:cNvSpPr>
            <a:spLocks noGrp="1"/>
          </p:cNvSpPr>
          <p:nvPr>
            <p:ph sz="half" idx="16" hasCustomPrompt="1"/>
          </p:nvPr>
        </p:nvSpPr>
        <p:spPr>
          <a:xfrm>
            <a:off x="5636302" y="5552400"/>
            <a:ext cx="6113746"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40" name="Content Placeholder 3">
            <a:extLst>
              <a:ext uri="{FF2B5EF4-FFF2-40B4-BE49-F238E27FC236}">
                <a16:creationId xmlns:a16="http://schemas.microsoft.com/office/drawing/2014/main" id="{51E2E38F-B217-4F4D-A40F-918AA6513E3B}"/>
              </a:ext>
            </a:extLst>
          </p:cNvPr>
          <p:cNvSpPr>
            <a:spLocks noGrp="1"/>
          </p:cNvSpPr>
          <p:nvPr>
            <p:ph sz="half" idx="20" hasCustomPrompt="1"/>
          </p:nvPr>
        </p:nvSpPr>
        <p:spPr>
          <a:xfrm>
            <a:off x="395514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1" name="Content Placeholder 3">
            <a:extLst>
              <a:ext uri="{FF2B5EF4-FFF2-40B4-BE49-F238E27FC236}">
                <a16:creationId xmlns:a16="http://schemas.microsoft.com/office/drawing/2014/main" id="{034830CC-3C91-9847-B142-5A8657D08134}"/>
              </a:ext>
            </a:extLst>
          </p:cNvPr>
          <p:cNvSpPr>
            <a:spLocks noGrp="1"/>
          </p:cNvSpPr>
          <p:nvPr>
            <p:ph sz="half" idx="21" hasCustomPrompt="1"/>
          </p:nvPr>
        </p:nvSpPr>
        <p:spPr>
          <a:xfrm>
            <a:off x="6929497"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sp>
        <p:nvSpPr>
          <p:cNvPr id="42" name="Content Placeholder 3">
            <a:extLst>
              <a:ext uri="{FF2B5EF4-FFF2-40B4-BE49-F238E27FC236}">
                <a16:creationId xmlns:a16="http://schemas.microsoft.com/office/drawing/2014/main" id="{AE43A7F7-E693-1F4F-8966-4DE03E48D1E2}"/>
              </a:ext>
            </a:extLst>
          </p:cNvPr>
          <p:cNvSpPr>
            <a:spLocks noGrp="1"/>
          </p:cNvSpPr>
          <p:nvPr>
            <p:ph sz="half" idx="22" hasCustomPrompt="1"/>
          </p:nvPr>
        </p:nvSpPr>
        <p:spPr>
          <a:xfrm>
            <a:off x="9800932" y="3217603"/>
            <a:ext cx="1949116" cy="331713"/>
          </a:xfrm>
        </p:spPr>
        <p:txBody>
          <a:bodyPr>
            <a:normAutofit/>
          </a:bodyPr>
          <a:lstStyle>
            <a:lvl1pPr marL="0" indent="0">
              <a:buNone/>
              <a:defRPr sz="1400" b="1">
                <a:solidFill>
                  <a:srgbClr val="4A4F54"/>
                </a:solidFill>
                <a:latin typeface="Roboto" panose="02000000000000000000" pitchFamily="2" charset="0"/>
                <a:ea typeface="Roboto" panose="02000000000000000000" pitchFamily="2" charset="0"/>
              </a:defRPr>
            </a:lvl1pPr>
          </a:lstStyle>
          <a:p>
            <a:pPr lvl="0"/>
            <a:r>
              <a:rPr lang="en-US"/>
              <a:t>Subhead</a:t>
            </a:r>
          </a:p>
        </p:txBody>
      </p:sp>
      <p:cxnSp>
        <p:nvCxnSpPr>
          <p:cNvPr id="27" name="Straight Connector 26">
            <a:extLst>
              <a:ext uri="{FF2B5EF4-FFF2-40B4-BE49-F238E27FC236}">
                <a16:creationId xmlns:a16="http://schemas.microsoft.com/office/drawing/2014/main" id="{5C1BB801-C031-3149-A371-71F935F20B38}"/>
              </a:ext>
            </a:extLst>
          </p:cNvPr>
          <p:cNvCxnSpPr/>
          <p:nvPr/>
        </p:nvCxnSpPr>
        <p:spPr>
          <a:xfrm>
            <a:off x="3387110"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00E8EB-7FCC-4348-85EB-6E9CC59D5DBC}"/>
              </a:ext>
            </a:extLst>
          </p:cNvPr>
          <p:cNvCxnSpPr/>
          <p:nvPr/>
        </p:nvCxnSpPr>
        <p:spPr>
          <a:xfrm>
            <a:off x="6330837"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B17817-8782-9D43-BAC7-91104C6C82CA}"/>
              </a:ext>
            </a:extLst>
          </p:cNvPr>
          <p:cNvCxnSpPr/>
          <p:nvPr/>
        </p:nvCxnSpPr>
        <p:spPr>
          <a:xfrm>
            <a:off x="9298626" y="1913021"/>
            <a:ext cx="0" cy="1143000"/>
          </a:xfrm>
          <a:prstGeom prst="line">
            <a:avLst/>
          </a:prstGeom>
          <a:ln w="25400">
            <a:solidFill>
              <a:srgbClr val="6F706E"/>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11E1199-5D47-4540-B6B9-D1E2A5D575EA}"/>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0" name="Title 1">
            <a:extLst>
              <a:ext uri="{FF2B5EF4-FFF2-40B4-BE49-F238E27FC236}">
                <a16:creationId xmlns:a16="http://schemas.microsoft.com/office/drawing/2014/main" id="{4FD929EF-C26E-7B4E-B4DE-94AA78EBD3A4}"/>
              </a:ext>
            </a:extLst>
          </p:cNvPr>
          <p:cNvSpPr>
            <a:spLocks noGrp="1"/>
          </p:cNvSpPr>
          <p:nvPr>
            <p:ph type="title" hasCustomPrompt="1"/>
          </p:nvPr>
        </p:nvSpPr>
        <p:spPr>
          <a:xfrm>
            <a:off x="339435" y="17927"/>
            <a:ext cx="11410613" cy="1129556"/>
          </a:xfrm>
          <a:prstGeom prst="rect">
            <a:avLst/>
          </a:prstGeom>
        </p:spPr>
        <p:txBody>
          <a:bodyPr>
            <a:normAutofit/>
          </a:bodyPr>
          <a:lstStyle>
            <a:lvl1pPr>
              <a:defRPr sz="3000">
                <a:solidFill>
                  <a:schemeClr val="bg1"/>
                </a:solidFill>
              </a:defRPr>
            </a:lvl1pPr>
          </a:lstStyle>
          <a:p>
            <a:r>
              <a:rPr lang="en-US"/>
              <a:t>Sample custom layout — data</a:t>
            </a:r>
          </a:p>
        </p:txBody>
      </p:sp>
      <p:sp>
        <p:nvSpPr>
          <p:cNvPr id="21" name="Slide Number Placeholder 5">
            <a:extLst>
              <a:ext uri="{FF2B5EF4-FFF2-40B4-BE49-F238E27FC236}">
                <a16:creationId xmlns:a16="http://schemas.microsoft.com/office/drawing/2014/main" id="{C504B85B-5272-DF42-A153-0FAE49BF5911}"/>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584178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03652C9-F40F-8340-8564-D340ECDD5E29}"/>
              </a:ext>
            </a:extLst>
          </p:cNvPr>
          <p:cNvSpPr/>
          <p:nvPr/>
        </p:nvSpPr>
        <p:spPr>
          <a:xfrm>
            <a:off x="-83127" y="-83126"/>
            <a:ext cx="12374088" cy="1302326"/>
          </a:xfrm>
          <a:prstGeom prst="rect">
            <a:avLst/>
          </a:prstGeom>
          <a:gradFill>
            <a:gsLst>
              <a:gs pos="100000">
                <a:srgbClr val="2B7483"/>
              </a:gs>
              <a:gs pos="10000">
                <a:srgbClr val="43A7BE"/>
              </a:gs>
            </a:gsLst>
            <a:lin ang="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err="1">
              <a:solidFill>
                <a:schemeClr val="tx1"/>
              </a:solidFill>
            </a:endParaRPr>
          </a:p>
        </p:txBody>
      </p:sp>
      <p:sp>
        <p:nvSpPr>
          <p:cNvPr id="11" name="TextBox 10">
            <a:extLst>
              <a:ext uri="{FF2B5EF4-FFF2-40B4-BE49-F238E27FC236}">
                <a16:creationId xmlns:a16="http://schemas.microsoft.com/office/drawing/2014/main" id="{56C3C2C0-AC17-2F41-AC40-FAF6E1992727}"/>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Content Placeholder 2">
            <a:extLst>
              <a:ext uri="{FF2B5EF4-FFF2-40B4-BE49-F238E27FC236}">
                <a16:creationId xmlns:a16="http://schemas.microsoft.com/office/drawing/2014/main" id="{85D4B0F6-CBEB-EC42-B137-C470A0F50440}"/>
              </a:ext>
            </a:extLst>
          </p:cNvPr>
          <p:cNvSpPr>
            <a:spLocks noGrp="1"/>
          </p:cNvSpPr>
          <p:nvPr>
            <p:ph sz="half" idx="1" hasCustomPrompt="1"/>
          </p:nvPr>
        </p:nvSpPr>
        <p:spPr>
          <a:xfrm>
            <a:off x="1204226" y="1408879"/>
            <a:ext cx="3110388" cy="4586030"/>
          </a:xfrm>
        </p:spPr>
        <p:txBody>
          <a:bodyPr>
            <a:noAutofit/>
          </a:bodyPr>
          <a:lstStyle>
            <a:lvl1pPr marL="0" indent="0">
              <a:buNone/>
              <a:defRPr sz="40000" b="1">
                <a:solidFill>
                  <a:srgbClr val="43A7BE"/>
                </a:solidFill>
                <a:latin typeface="Roboto" panose="02000000000000000000" pitchFamily="2" charset="0"/>
                <a:ea typeface="Roboto" panose="02000000000000000000" pitchFamily="2" charset="0"/>
              </a:defRPr>
            </a:lvl1pPr>
            <a:lvl2pPr marL="457200" indent="0">
              <a:buNone/>
              <a:defRPr/>
            </a:lvl2pPr>
          </a:lstStyle>
          <a:p>
            <a:pPr lvl="0"/>
            <a:r>
              <a:rPr lang="en-US"/>
              <a:t>7</a:t>
            </a:r>
          </a:p>
        </p:txBody>
      </p:sp>
      <p:sp>
        <p:nvSpPr>
          <p:cNvPr id="13" name="Content Placeholder 2">
            <a:extLst>
              <a:ext uri="{FF2B5EF4-FFF2-40B4-BE49-F238E27FC236}">
                <a16:creationId xmlns:a16="http://schemas.microsoft.com/office/drawing/2014/main" id="{87274E0F-D5FD-B149-9A4E-519A55A5F4D5}"/>
              </a:ext>
            </a:extLst>
          </p:cNvPr>
          <p:cNvSpPr>
            <a:spLocks noGrp="1"/>
          </p:cNvSpPr>
          <p:nvPr>
            <p:ph sz="half" idx="13" hasCustomPrompt="1"/>
          </p:nvPr>
        </p:nvSpPr>
        <p:spPr>
          <a:xfrm>
            <a:off x="4864875" y="2012673"/>
            <a:ext cx="6906087" cy="490063"/>
          </a:xfrm>
        </p:spPr>
        <p:txBody>
          <a:bodyPr>
            <a:noAutofit/>
          </a:bodyPr>
          <a:lstStyle>
            <a:lvl1pPr marL="0" indent="0">
              <a:buNone/>
              <a:defRPr sz="2000" b="1">
                <a:solidFill>
                  <a:srgbClr val="4A4F54"/>
                </a:solidFill>
                <a:latin typeface="Roboto" panose="02000000000000000000" pitchFamily="2" charset="0"/>
                <a:ea typeface="Roboto" panose="02000000000000000000" pitchFamily="2" charset="0"/>
              </a:defRPr>
            </a:lvl1pPr>
            <a:lvl2pPr marL="457200" indent="0">
              <a:buNone/>
              <a:defRPr/>
            </a:lvl2pPr>
          </a:lstStyle>
          <a:p>
            <a:pPr lvl="0"/>
            <a:r>
              <a:rPr lang="en-US"/>
              <a:t>Header</a:t>
            </a:r>
          </a:p>
        </p:txBody>
      </p:sp>
      <p:sp>
        <p:nvSpPr>
          <p:cNvPr id="14" name="Content Placeholder 2">
            <a:extLst>
              <a:ext uri="{FF2B5EF4-FFF2-40B4-BE49-F238E27FC236}">
                <a16:creationId xmlns:a16="http://schemas.microsoft.com/office/drawing/2014/main" id="{EA0A157E-3816-F249-90DD-4522A6B2387C}"/>
              </a:ext>
            </a:extLst>
          </p:cNvPr>
          <p:cNvSpPr>
            <a:spLocks noGrp="1"/>
          </p:cNvSpPr>
          <p:nvPr>
            <p:ph sz="half" idx="15" hasCustomPrompt="1"/>
          </p:nvPr>
        </p:nvSpPr>
        <p:spPr>
          <a:xfrm>
            <a:off x="4864874" y="2755654"/>
            <a:ext cx="6906087" cy="2366462"/>
          </a:xfrm>
        </p:spPr>
        <p:txBody>
          <a:bodyPr>
            <a:normAutofit/>
          </a:bodyPr>
          <a:lstStyle>
            <a:lvl1pPr marL="0" indent="0">
              <a:buNone/>
              <a:defRPr sz="1800" b="1">
                <a:solidFill>
                  <a:srgbClr val="6C1D45"/>
                </a:solidFill>
                <a:latin typeface="Roboto" panose="02000000000000000000" pitchFamily="2" charset="0"/>
                <a:ea typeface="Roboto" panose="02000000000000000000" pitchFamily="2" charset="0"/>
              </a:defRPr>
            </a:lvl1pPr>
            <a:lvl2pPr marL="457200" indent="0">
              <a:buNone/>
              <a:defRPr/>
            </a:lvl2pPr>
          </a:lstStyle>
          <a:p>
            <a:pPr lvl="0"/>
            <a:r>
              <a:rPr lang="en-US"/>
              <a:t>Body copy</a:t>
            </a:r>
          </a:p>
        </p:txBody>
      </p:sp>
      <p:sp>
        <p:nvSpPr>
          <p:cNvPr id="15" name="Content Placeholder 3">
            <a:extLst>
              <a:ext uri="{FF2B5EF4-FFF2-40B4-BE49-F238E27FC236}">
                <a16:creationId xmlns:a16="http://schemas.microsoft.com/office/drawing/2014/main" id="{EF9F8201-8BB5-5444-AC0C-8BE170F537A5}"/>
              </a:ext>
            </a:extLst>
          </p:cNvPr>
          <p:cNvSpPr>
            <a:spLocks noGrp="1"/>
          </p:cNvSpPr>
          <p:nvPr>
            <p:ph sz="half" idx="16" hasCustomPrompt="1"/>
          </p:nvPr>
        </p:nvSpPr>
        <p:spPr>
          <a:xfrm>
            <a:off x="8672672" y="5373813"/>
            <a:ext cx="309828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sp>
        <p:nvSpPr>
          <p:cNvPr id="16" name="Title 1">
            <a:extLst>
              <a:ext uri="{FF2B5EF4-FFF2-40B4-BE49-F238E27FC236}">
                <a16:creationId xmlns:a16="http://schemas.microsoft.com/office/drawing/2014/main" id="{459130E4-6188-4A4B-8873-3785A9C04D14}"/>
              </a:ext>
            </a:extLst>
          </p:cNvPr>
          <p:cNvSpPr>
            <a:spLocks noGrp="1"/>
          </p:cNvSpPr>
          <p:nvPr>
            <p:ph type="title" hasCustomPrompt="1"/>
          </p:nvPr>
        </p:nvSpPr>
        <p:spPr>
          <a:xfrm>
            <a:off x="339435" y="17927"/>
            <a:ext cx="11431526" cy="1129556"/>
          </a:xfrm>
          <a:prstGeom prst="rect">
            <a:avLst/>
          </a:prstGeom>
        </p:spPr>
        <p:txBody>
          <a:bodyPr>
            <a:normAutofit/>
          </a:bodyPr>
          <a:lstStyle>
            <a:lvl1pPr>
              <a:defRPr sz="3000">
                <a:solidFill>
                  <a:schemeClr val="bg1"/>
                </a:solidFill>
              </a:defRPr>
            </a:lvl1pPr>
          </a:lstStyle>
          <a:p>
            <a:r>
              <a:rPr lang="en-US"/>
              <a:t>Sample custom layout</a:t>
            </a:r>
          </a:p>
        </p:txBody>
      </p:sp>
      <p:sp>
        <p:nvSpPr>
          <p:cNvPr id="17" name="Slide Number Placeholder 5">
            <a:extLst>
              <a:ext uri="{FF2B5EF4-FFF2-40B4-BE49-F238E27FC236}">
                <a16:creationId xmlns:a16="http://schemas.microsoft.com/office/drawing/2014/main" id="{ACACAE9E-5DA3-4E48-8E75-0569A19AD1DD}"/>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3070424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Optio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5B49-FBBB-444D-969E-AE2476735A0A}"/>
              </a:ext>
            </a:extLst>
          </p:cNvPr>
          <p:cNvSpPr>
            <a:spLocks noGrp="1"/>
          </p:cNvSpPr>
          <p:nvPr>
            <p:ph type="title" hasCustomPrompt="1"/>
          </p:nvPr>
        </p:nvSpPr>
        <p:spPr>
          <a:xfrm>
            <a:off x="587376" y="584197"/>
            <a:ext cx="6121400" cy="649291"/>
          </a:xfrm>
          <a:prstGeom prst="rect">
            <a:avLst/>
          </a:prstGeom>
        </p:spPr>
        <p:txBody>
          <a:bodyPr>
            <a:normAutofit/>
          </a:bodyPr>
          <a:lstStyle>
            <a:lvl1pPr>
              <a:defRPr sz="3000">
                <a:solidFill>
                  <a:schemeClr val="bg1"/>
                </a:solidFill>
              </a:defRPr>
            </a:lvl1pPr>
          </a:lstStyle>
          <a:p>
            <a:r>
              <a:rPr lang="en-US"/>
              <a:t>Custom numbered slide — bonus</a:t>
            </a:r>
          </a:p>
        </p:txBody>
      </p:sp>
    </p:spTree>
    <p:extLst>
      <p:ext uri="{BB962C8B-B14F-4D97-AF65-F5344CB8AC3E}">
        <p14:creationId xmlns:p14="http://schemas.microsoft.com/office/powerpoint/2010/main" val="4229288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1234799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line - 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1FC8A18-1468-1749-81E5-298B03ED3A26}"/>
              </a:ext>
            </a:extLst>
          </p:cNvPr>
          <p:cNvSpPr>
            <a:spLocks noGrp="1"/>
          </p:cNvSpPr>
          <p:nvPr>
            <p:ph type="ctrTitle" hasCustomPrompt="1"/>
          </p:nvPr>
        </p:nvSpPr>
        <p:spPr>
          <a:xfrm>
            <a:off x="-1" y="881386"/>
            <a:ext cx="12192000" cy="766763"/>
          </a:xfrm>
        </p:spPr>
        <p:txBody>
          <a:bodyPr anchor="b">
            <a:normAutofit/>
          </a:bodyPr>
          <a:lstStyle>
            <a:lvl1pPr algn="ctr">
              <a:defRPr sz="3200" b="1">
                <a:solidFill>
                  <a:schemeClr val="bg1"/>
                </a:solidFill>
                <a:latin typeface="Roboto" panose="02000000000000000000" pitchFamily="2" charset="0"/>
                <a:ea typeface="Roboto" panose="02000000000000000000" pitchFamily="2" charset="0"/>
              </a:defRPr>
            </a:lvl1pPr>
          </a:lstStyle>
          <a:p>
            <a:r>
              <a:rPr lang="en-US"/>
              <a:t>Fancy Timeline</a:t>
            </a:r>
          </a:p>
        </p:txBody>
      </p:sp>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37673" y="3862480"/>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p:nvCxnSpPr>
        <p:spPr>
          <a:xfrm flipH="1" flipV="1">
            <a:off x="6095999" y="4392534"/>
            <a:ext cx="1" cy="2656496"/>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3" name="TextBox 22">
            <a:extLst>
              <a:ext uri="{FF2B5EF4-FFF2-40B4-BE49-F238E27FC236}">
                <a16:creationId xmlns:a16="http://schemas.microsoft.com/office/drawing/2014/main" id="{F749C29B-6E79-E24B-AD3A-51DDD93DEAC0}"/>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3" name="Slide Number Placeholder 5">
            <a:extLst>
              <a:ext uri="{FF2B5EF4-FFF2-40B4-BE49-F238E27FC236}">
                <a16:creationId xmlns:a16="http://schemas.microsoft.com/office/drawing/2014/main" id="{F82132C4-7A4E-8942-A264-26A1F7B72E10}"/>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772629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line - Middle">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cxnSp>
        <p:nvCxnSpPr>
          <p:cNvPr id="11" name="Straight Connector 10">
            <a:extLst>
              <a:ext uri="{FF2B5EF4-FFF2-40B4-BE49-F238E27FC236}">
                <a16:creationId xmlns:a16="http://schemas.microsoft.com/office/drawing/2014/main" id="{FC2CC017-1551-1B4F-A32B-A62C5B7A86BB}"/>
              </a:ext>
            </a:extLst>
          </p:cNvPr>
          <p:cNvCxnSpPr>
            <a:cxnSpLocks/>
          </p:cNvCxnSpPr>
          <p:nvPr/>
        </p:nvCxnSpPr>
        <p:spPr>
          <a:xfrm flipV="1">
            <a:off x="6116804" y="3845912"/>
            <a:ext cx="1" cy="3096309"/>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990D0DA5-52B5-754B-8D4A-B0A28D4337DA}"/>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2" name="Slide Number Placeholder 5">
            <a:extLst>
              <a:ext uri="{FF2B5EF4-FFF2-40B4-BE49-F238E27FC236}">
                <a16:creationId xmlns:a16="http://schemas.microsoft.com/office/drawing/2014/main" id="{E7ACE821-1990-E04D-96CF-E85EE0CD2B9F}"/>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120293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line - End">
    <p:spTree>
      <p:nvGrpSpPr>
        <p:cNvPr id="1" name=""/>
        <p:cNvGrpSpPr/>
        <p:nvPr/>
      </p:nvGrpSpPr>
      <p:grpSpPr>
        <a:xfrm>
          <a:off x="0" y="0"/>
          <a:ext cx="0" cy="0"/>
          <a:chOff x="0" y="0"/>
          <a:chExt cx="0" cy="0"/>
        </a:xfrm>
      </p:grpSpPr>
      <p:sp>
        <p:nvSpPr>
          <p:cNvPr id="10" name="Oval 9">
            <a:hlinkClick r:id="" action="ppaction://noaction"/>
            <a:extLst>
              <a:ext uri="{FF2B5EF4-FFF2-40B4-BE49-F238E27FC236}">
                <a16:creationId xmlns:a16="http://schemas.microsoft.com/office/drawing/2014/main" id="{819D5C01-C44E-F04B-BA56-FB9056345973}"/>
              </a:ext>
            </a:extLst>
          </p:cNvPr>
          <p:cNvSpPr/>
          <p:nvPr/>
        </p:nvSpPr>
        <p:spPr>
          <a:xfrm>
            <a:off x="5858477" y="3329258"/>
            <a:ext cx="516654" cy="516654"/>
          </a:xfrm>
          <a:prstGeom prst="ellips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0" i="0">
              <a:latin typeface="Roboto Regular" charset="0"/>
            </a:endParaRPr>
          </a:p>
        </p:txBody>
      </p:sp>
      <p:sp>
        <p:nvSpPr>
          <p:cNvPr id="17" name="Content Placeholder 16">
            <a:extLst>
              <a:ext uri="{FF2B5EF4-FFF2-40B4-BE49-F238E27FC236}">
                <a16:creationId xmlns:a16="http://schemas.microsoft.com/office/drawing/2014/main" id="{43C0002A-472F-3044-9CE2-9DEBD896DC73}"/>
              </a:ext>
            </a:extLst>
          </p:cNvPr>
          <p:cNvSpPr>
            <a:spLocks noGrp="1"/>
          </p:cNvSpPr>
          <p:nvPr>
            <p:ph sz="quarter" idx="10" hasCustomPrompt="1"/>
          </p:nvPr>
        </p:nvSpPr>
        <p:spPr>
          <a:xfrm>
            <a:off x="1524000"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8161421" y="2995862"/>
            <a:ext cx="2930525" cy="452187"/>
          </a:xfrm>
        </p:spPr>
        <p:txBody>
          <a:bodyPr>
            <a:normAutofit/>
          </a:bodyPr>
          <a:lstStyle>
            <a:lvl1pPr marL="0" indent="0">
              <a:buNone/>
              <a:defRPr sz="2000" b="1">
                <a:solidFill>
                  <a:schemeClr val="bg1"/>
                </a:solidFill>
                <a:latin typeface="Roboto" panose="02000000000000000000" pitchFamily="2" charset="0"/>
                <a:ea typeface="Roboto" panose="02000000000000000000" pitchFamily="2" charset="0"/>
              </a:defRPr>
            </a:lvl1pPr>
          </a:lstStyle>
          <a:p>
            <a:pPr lvl="0"/>
            <a:r>
              <a:rPr lang="en-US"/>
              <a:t>Header</a:t>
            </a:r>
          </a:p>
        </p:txBody>
      </p:sp>
      <p:sp>
        <p:nvSpPr>
          <p:cNvPr id="20" name="Text Placeholder 19">
            <a:extLst>
              <a:ext uri="{FF2B5EF4-FFF2-40B4-BE49-F238E27FC236}">
                <a16:creationId xmlns:a16="http://schemas.microsoft.com/office/drawing/2014/main" id="{00D6EF10-881E-7B4C-84B3-700676D568AA}"/>
              </a:ext>
            </a:extLst>
          </p:cNvPr>
          <p:cNvSpPr>
            <a:spLocks noGrp="1"/>
          </p:cNvSpPr>
          <p:nvPr>
            <p:ph type="body" sz="quarter" idx="12" hasCustomPrompt="1"/>
          </p:nvPr>
        </p:nvSpPr>
        <p:spPr>
          <a:xfrm>
            <a:off x="1524000" y="3602038"/>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sp>
        <p:nvSpPr>
          <p:cNvPr id="21" name="Text Placeholder 19">
            <a:extLst>
              <a:ext uri="{FF2B5EF4-FFF2-40B4-BE49-F238E27FC236}">
                <a16:creationId xmlns:a16="http://schemas.microsoft.com/office/drawing/2014/main" id="{B599D7DE-F27D-AA44-B551-2A1978A132A1}"/>
              </a:ext>
            </a:extLst>
          </p:cNvPr>
          <p:cNvSpPr>
            <a:spLocks noGrp="1"/>
          </p:cNvSpPr>
          <p:nvPr>
            <p:ph type="body" sz="quarter" idx="13" hasCustomPrompt="1"/>
          </p:nvPr>
        </p:nvSpPr>
        <p:spPr>
          <a:xfrm>
            <a:off x="8161420" y="3587585"/>
            <a:ext cx="2930525" cy="1655762"/>
          </a:xfrm>
        </p:spPr>
        <p:txBody>
          <a:bodyPr>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1600">
                <a:solidFill>
                  <a:schemeClr val="bg1"/>
                </a:solidFill>
                <a:latin typeface="Roboto" panose="02000000000000000000" pitchFamily="2" charset="0"/>
                <a:ea typeface="Roboto" panose="02000000000000000000" pitchFamily="2" charset="0"/>
              </a:defRPr>
            </a:lvl1pPr>
          </a:lstStyle>
          <a:p>
            <a:pPr lvl="0"/>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Bullet copy</a:t>
            </a:r>
          </a:p>
          <a:p>
            <a:pPr lvl="0"/>
            <a:endParaRPr lang="en-US"/>
          </a:p>
        </p:txBody>
      </p:sp>
      <p:cxnSp>
        <p:nvCxnSpPr>
          <p:cNvPr id="14" name="Straight Connector 13">
            <a:extLst>
              <a:ext uri="{FF2B5EF4-FFF2-40B4-BE49-F238E27FC236}">
                <a16:creationId xmlns:a16="http://schemas.microsoft.com/office/drawing/2014/main" id="{6A0E3C53-E02F-9D4A-9388-7159260D54CB}"/>
              </a:ext>
            </a:extLst>
          </p:cNvPr>
          <p:cNvCxnSpPr>
            <a:cxnSpLocks/>
          </p:cNvCxnSpPr>
          <p:nvPr/>
        </p:nvCxnSpPr>
        <p:spPr>
          <a:xfrm flipV="1">
            <a:off x="6116803" y="-108284"/>
            <a:ext cx="1" cy="3437543"/>
          </a:xfrm>
          <a:prstGeom prst="line">
            <a:avLst/>
          </a:prstGeom>
          <a:solidFill>
            <a:srgbClr val="000000">
              <a:alpha val="0"/>
            </a:srgb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 name="TextBox 11">
            <a:extLst>
              <a:ext uri="{FF2B5EF4-FFF2-40B4-BE49-F238E27FC236}">
                <a16:creationId xmlns:a16="http://schemas.microsoft.com/office/drawing/2014/main" id="{882262C4-810A-8B48-89C9-19DE7154CC23}"/>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1" name="Slide Number Placeholder 5">
            <a:extLst>
              <a:ext uri="{FF2B5EF4-FFF2-40B4-BE49-F238E27FC236}">
                <a16:creationId xmlns:a16="http://schemas.microsoft.com/office/drawing/2014/main" id="{BC366707-40EF-0B40-A6D7-30B72D76A42C}"/>
              </a:ext>
            </a:extLst>
          </p:cNvPr>
          <p:cNvSpPr>
            <a:spLocks noGrp="1"/>
          </p:cNvSpPr>
          <p:nvPr>
            <p:ph type="sldNum" sz="quarter" idx="14"/>
          </p:nvPr>
        </p:nvSpPr>
        <p:spPr>
          <a:xfrm>
            <a:off x="9027761" y="6270275"/>
            <a:ext cx="2743200" cy="365125"/>
          </a:xfr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216423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 opt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37E0-18C9-7840-90BB-92F632D156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50" t="3239" r="5482" b="5392"/>
          <a:stretch/>
        </p:blipFill>
        <p:spPr>
          <a:xfrm>
            <a:off x="1" y="-1"/>
            <a:ext cx="12191999" cy="6858001"/>
          </a:xfrm>
          <a:prstGeom prst="rect">
            <a:avLst/>
          </a:prstGeom>
        </p:spPr>
      </p:pic>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7070558" y="2725062"/>
            <a:ext cx="4283242" cy="2027412"/>
          </a:xfrm>
        </p:spPr>
        <p:txBody>
          <a:bodyPr>
            <a:noAutofit/>
          </a:bodyPr>
          <a:lstStyle>
            <a:lvl1pPr marL="0" indent="0">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Tree>
    <p:extLst>
      <p:ext uri="{BB962C8B-B14F-4D97-AF65-F5344CB8AC3E}">
        <p14:creationId xmlns:p14="http://schemas.microsoft.com/office/powerpoint/2010/main" val="1261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 opt 2">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18" name="Content Placeholder 16">
            <a:extLst>
              <a:ext uri="{FF2B5EF4-FFF2-40B4-BE49-F238E27FC236}">
                <a16:creationId xmlns:a16="http://schemas.microsoft.com/office/drawing/2014/main" id="{54C8FFE0-9F6D-4C46-BC96-F789FF4D6362}"/>
              </a:ext>
            </a:extLst>
          </p:cNvPr>
          <p:cNvSpPr>
            <a:spLocks noGrp="1"/>
          </p:cNvSpPr>
          <p:nvPr>
            <p:ph sz="quarter" idx="11" hasCustomPrompt="1"/>
          </p:nvPr>
        </p:nvSpPr>
        <p:spPr>
          <a:xfrm>
            <a:off x="1118937" y="2725062"/>
            <a:ext cx="10234863" cy="2027412"/>
          </a:xfrm>
        </p:spPr>
        <p:txBody>
          <a:bodyPr>
            <a:noAutofit/>
          </a:bodyPr>
          <a:lstStyle>
            <a:lvl1pPr marL="0" indent="0" algn="ctr">
              <a:buNone/>
              <a:defRPr sz="6000" b="1">
                <a:solidFill>
                  <a:schemeClr val="bg1"/>
                </a:solidFill>
                <a:latin typeface="Roboto" panose="02000000000000000000" pitchFamily="2" charset="0"/>
                <a:ea typeface="Roboto" panose="02000000000000000000" pitchFamily="2" charset="0"/>
              </a:defRPr>
            </a:lvl1pPr>
          </a:lstStyle>
          <a:p>
            <a:pPr lvl="0"/>
            <a:r>
              <a:rPr lang="en-US"/>
              <a:t>Thank You</a:t>
            </a:r>
          </a:p>
        </p:txBody>
      </p:sp>
      <p:sp>
        <p:nvSpPr>
          <p:cNvPr id="5" name="TextBox 4">
            <a:extLst>
              <a:ext uri="{FF2B5EF4-FFF2-40B4-BE49-F238E27FC236}">
                <a16:creationId xmlns:a16="http://schemas.microsoft.com/office/drawing/2014/main" id="{1A2FCA0E-9137-EA4D-9921-F4CEA74AEAFE}"/>
              </a:ext>
            </a:extLst>
          </p:cNvPr>
          <p:cNvSpPr txBox="1"/>
          <p:nvPr/>
        </p:nvSpPr>
        <p:spPr>
          <a:xfrm>
            <a:off x="7339360" y="6314984"/>
            <a:ext cx="4114800"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latin typeface="Roboto" panose="02000000000000000000" pitchFamily="2" charset="0"/>
                <a:ea typeface="Roboto" panose="02000000000000000000" pitchFamily="2" charset="0"/>
              </a:rPr>
              <a:t>© 2018 Axway   |  CONFIDENTIAL</a:t>
            </a:r>
          </a:p>
        </p:txBody>
      </p:sp>
    </p:spTree>
    <p:extLst>
      <p:ext uri="{BB962C8B-B14F-4D97-AF65-F5344CB8AC3E}">
        <p14:creationId xmlns:p14="http://schemas.microsoft.com/office/powerpoint/2010/main" val="45078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p:spPr>
        <p:txBody>
          <a:bodyPr>
            <a:normAutofit/>
          </a:bodyPr>
          <a:lstStyle>
            <a:lvl1pPr marL="457200" indent="-457200">
              <a:buClr>
                <a:srgbClr val="D12531"/>
              </a:buClr>
              <a:buFont typeface="Wingdings" panose="05000000000000000000" pitchFamily="2" charset="2"/>
              <a:buChar char="§"/>
              <a:defRPr sz="250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down your text over here</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p:spPr>
        <p:txBody>
          <a:bodyPr>
            <a:normAutofit/>
          </a:bodyPr>
          <a:lstStyle>
            <a:lvl1pPr>
              <a:defRPr sz="3000"/>
            </a:lvl1pPr>
          </a:lstStyle>
          <a:p>
            <a:r>
              <a:rPr lang="en-US" dirty="0"/>
              <a:t>Title of the screen</a:t>
            </a:r>
          </a:p>
        </p:txBody>
      </p:sp>
      <p:sp>
        <p:nvSpPr>
          <p:cNvPr id="9" name="Rectangle 8">
            <a:extLst>
              <a:ext uri="{FF2B5EF4-FFF2-40B4-BE49-F238E27FC236}">
                <a16:creationId xmlns:a16="http://schemas.microsoft.com/office/drawing/2014/main" id="{C9D87A6B-2E32-4C09-909E-609226EBC562}"/>
              </a:ext>
            </a:extLst>
          </p:cNvPr>
          <p:cNvSpPr/>
          <p:nvPr/>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7" name="Picture 120">
            <a:extLst>
              <a:ext uri="{FF2B5EF4-FFF2-40B4-BE49-F238E27FC236}">
                <a16:creationId xmlns:a16="http://schemas.microsoft.com/office/drawing/2014/main" id="{3CD3DFC2-2DCD-8FDB-95A3-9CDD7EC712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980000" y="199177"/>
            <a:ext cx="1034200" cy="1034200"/>
          </a:xfrm>
          <a:prstGeom prst="rect">
            <a:avLst/>
          </a:prstGeom>
        </p:spPr>
      </p:pic>
    </p:spTree>
    <p:custDataLst>
      <p:tags r:id="rId1"/>
    </p:custDataLst>
    <p:extLst>
      <p:ext uri="{BB962C8B-B14F-4D97-AF65-F5344CB8AC3E}">
        <p14:creationId xmlns:p14="http://schemas.microsoft.com/office/powerpoint/2010/main" val="175892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O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47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72269-DE0F-42D7-B7F2-3092B32EA979}"/>
              </a:ext>
            </a:extLst>
          </p:cNvPr>
          <p:cNvSpPr>
            <a:spLocks noGrp="1"/>
          </p:cNvSpPr>
          <p:nvPr>
            <p:ph type="title"/>
          </p:nvPr>
        </p:nvSpPr>
        <p:spPr/>
        <p:txBody>
          <a:bodyPr/>
          <a:lstStyle/>
          <a:p>
            <a:r>
              <a:rPr lang="en-US"/>
              <a:t>Click to edit Master title style</a:t>
            </a:r>
            <a:endParaRPr lang="fr-FR"/>
          </a:p>
        </p:txBody>
      </p:sp>
      <p:sp>
        <p:nvSpPr>
          <p:cNvPr id="3" name="Espace réservé du contenu 2">
            <a:extLst>
              <a:ext uri="{FF2B5EF4-FFF2-40B4-BE49-F238E27FC236}">
                <a16:creationId xmlns:a16="http://schemas.microsoft.com/office/drawing/2014/main" id="{F308524B-74C5-446C-A6ED-FB85450CA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a:extLst>
              <a:ext uri="{FF2B5EF4-FFF2-40B4-BE49-F238E27FC236}">
                <a16:creationId xmlns:a16="http://schemas.microsoft.com/office/drawing/2014/main" id="{A256FD18-37EB-4494-9931-61CFFDCE60FA}"/>
              </a:ext>
            </a:extLst>
          </p:cNvPr>
          <p:cNvSpPr>
            <a:spLocks noGrp="1"/>
          </p:cNvSpPr>
          <p:nvPr>
            <p:ph type="dt" sz="half" idx="10"/>
          </p:nvPr>
        </p:nvSpPr>
        <p:spPr/>
        <p:txBody>
          <a:bodyPr/>
          <a:lstStyle/>
          <a:p>
            <a:fld id="{02DED6FB-78B5-4B11-9C3F-FA1C61958293}" type="datetimeFigureOut">
              <a:rPr lang="fr-FR" smtClean="0"/>
              <a:t>26/05/2023</a:t>
            </a:fld>
            <a:endParaRPr lang="fr-FR"/>
          </a:p>
        </p:txBody>
      </p:sp>
      <p:sp>
        <p:nvSpPr>
          <p:cNvPr id="5" name="Espace réservé du pied de page 4">
            <a:extLst>
              <a:ext uri="{FF2B5EF4-FFF2-40B4-BE49-F238E27FC236}">
                <a16:creationId xmlns:a16="http://schemas.microsoft.com/office/drawing/2014/main" id="{C04E2F85-E03C-4BC6-8AFD-162F655E00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F92A67-B98E-427F-9788-188C39F931CF}"/>
              </a:ext>
            </a:extLst>
          </p:cNvPr>
          <p:cNvSpPr>
            <a:spLocks noGrp="1"/>
          </p:cNvSpPr>
          <p:nvPr>
            <p:ph type="sldNum" sz="quarter" idx="12"/>
          </p:nvPr>
        </p:nvSpPr>
        <p:spPr/>
        <p:txBody>
          <a:bodyPr/>
          <a:lstStyle/>
          <a:p>
            <a:fld id="{6E65BF71-2569-42D3-8312-DB5CE5269C64}" type="slidenum">
              <a:rPr lang="fr-FR" smtClean="0"/>
              <a:t>‹#›</a:t>
            </a:fld>
            <a:endParaRPr lang="fr-FR"/>
          </a:p>
        </p:txBody>
      </p:sp>
    </p:spTree>
    <p:custDataLst>
      <p:tags r:id="rId1"/>
    </p:custDataLst>
    <p:extLst>
      <p:ext uri="{BB962C8B-B14F-4D97-AF65-F5344CB8AC3E}">
        <p14:creationId xmlns:p14="http://schemas.microsoft.com/office/powerpoint/2010/main" val="381476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852E-8C39-5586-CCEB-E270AF284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9706C9-D582-C89B-A69A-1A5AD398F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09BAC0-C3FB-8523-C9A6-2FB2B44EAB4B}"/>
              </a:ext>
            </a:extLst>
          </p:cNvPr>
          <p:cNvSpPr>
            <a:spLocks noGrp="1"/>
          </p:cNvSpPr>
          <p:nvPr>
            <p:ph type="dt" sz="half" idx="10"/>
          </p:nvPr>
        </p:nvSpPr>
        <p:spPr/>
        <p:txBody>
          <a:bodyPr/>
          <a:lstStyle/>
          <a:p>
            <a:fld id="{E4522117-A180-4766-AF99-4BDB6C177655}" type="datetimeFigureOut">
              <a:rPr lang="en-US" smtClean="0"/>
              <a:t>5/26/2023</a:t>
            </a:fld>
            <a:endParaRPr lang="en-US"/>
          </a:p>
        </p:txBody>
      </p:sp>
      <p:sp>
        <p:nvSpPr>
          <p:cNvPr id="5" name="Footer Placeholder 4">
            <a:extLst>
              <a:ext uri="{FF2B5EF4-FFF2-40B4-BE49-F238E27FC236}">
                <a16:creationId xmlns:a16="http://schemas.microsoft.com/office/drawing/2014/main" id="{26096C58-FFCE-6DF0-8C3F-264BE1D4B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C8A49-2C51-9163-04BD-C79C595CAA74}"/>
              </a:ext>
            </a:extLst>
          </p:cNvPr>
          <p:cNvSpPr>
            <a:spLocks noGrp="1"/>
          </p:cNvSpPr>
          <p:nvPr>
            <p:ph type="sldNum" sz="quarter" idx="12"/>
          </p:nvPr>
        </p:nvSpPr>
        <p:spPr/>
        <p:txBody>
          <a:bodyPr/>
          <a:lstStyle/>
          <a:p>
            <a:fld id="{A01CD9D0-DAD9-417C-805D-3EEE6C5FFC51}" type="slidenum">
              <a:rPr lang="en-US" smtClean="0"/>
              <a:t>‹#›</a:t>
            </a:fld>
            <a:endParaRPr lang="en-US"/>
          </a:p>
        </p:txBody>
      </p:sp>
    </p:spTree>
    <p:extLst>
      <p:ext uri="{BB962C8B-B14F-4D97-AF65-F5344CB8AC3E}">
        <p14:creationId xmlns:p14="http://schemas.microsoft.com/office/powerpoint/2010/main" val="960382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3923002135"/>
      </p:ext>
    </p:extLst>
  </p:cSld>
  <p:clrMapOvr>
    <a:masterClrMapping/>
  </p:clrMapOvr>
  <p:extLst>
    <p:ext uri="{DCECCB84-F9BA-43D5-87BE-67443E8EF086}">
      <p15:sldGuideLst xmlns:p15="http://schemas.microsoft.com/office/powerpoint/2012/main">
        <p15:guide id="1" orient="horz" pos="368">
          <p15:clr>
            <a:srgbClr val="FBAE40"/>
          </p15:clr>
        </p15:guide>
        <p15:guide id="2" pos="370">
          <p15:clr>
            <a:srgbClr val="FBAE40"/>
          </p15:clr>
        </p15:guide>
        <p15:guide id="3" pos="4226">
          <p15:clr>
            <a:srgbClr val="FBAE40"/>
          </p15:clr>
        </p15:guide>
        <p15:guide id="4"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slide -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9D9982A-A521-F143-8064-B9EA37A840E5}"/>
              </a:ext>
            </a:extLst>
          </p:cNvPr>
          <p:cNvSpPr>
            <a:spLocks noGrp="1"/>
          </p:cNvSpPr>
          <p:nvPr>
            <p:ph sz="quarter" idx="13" hasCustomPrompt="1"/>
          </p:nvPr>
        </p:nvSpPr>
        <p:spPr>
          <a:xfrm>
            <a:off x="850075" y="1823270"/>
            <a:ext cx="10515600" cy="355600"/>
          </a:xfrm>
        </p:spPr>
        <p:txBody>
          <a:bodyPr>
            <a:noAutofit/>
          </a:bodyPr>
          <a:lstStyle>
            <a:lvl1pPr marL="0" indent="0" algn="ctr">
              <a:buNone/>
              <a:defRPr sz="2800" b="1">
                <a:solidFill>
                  <a:srgbClr val="D22630"/>
                </a:solidFill>
                <a:latin typeface="Roboto" panose="02000000000000000000" pitchFamily="2" charset="0"/>
                <a:ea typeface="Roboto" panose="02000000000000000000" pitchFamily="2" charset="0"/>
              </a:defRPr>
            </a:lvl1pPr>
          </a:lstStyle>
          <a:p>
            <a:pPr lvl="0"/>
            <a:r>
              <a:rPr lang="en-US"/>
              <a:t>Header</a:t>
            </a:r>
          </a:p>
        </p:txBody>
      </p:sp>
      <p:sp>
        <p:nvSpPr>
          <p:cNvPr id="14" name="Content Placeholder 13">
            <a:extLst>
              <a:ext uri="{FF2B5EF4-FFF2-40B4-BE49-F238E27FC236}">
                <a16:creationId xmlns:a16="http://schemas.microsoft.com/office/drawing/2014/main" id="{B32700D5-8BEA-034F-BD47-5AF221E7A87D}"/>
              </a:ext>
            </a:extLst>
          </p:cNvPr>
          <p:cNvSpPr>
            <a:spLocks noGrp="1"/>
          </p:cNvSpPr>
          <p:nvPr>
            <p:ph sz="quarter" idx="14" hasCustomPrompt="1"/>
          </p:nvPr>
        </p:nvSpPr>
        <p:spPr>
          <a:xfrm>
            <a:off x="850364" y="2621294"/>
            <a:ext cx="10515311" cy="1672010"/>
          </a:xfrm>
        </p:spPr>
        <p:txBody>
          <a:bodyPr anchor="ctr">
            <a:normAutofit/>
          </a:bodyPr>
          <a:lstStyle>
            <a:lvl1pPr marL="0" indent="0" algn="ctr">
              <a:lnSpc>
                <a:spcPct val="100000"/>
              </a:lnSpc>
              <a:buNone/>
              <a:defRPr sz="3600">
                <a:solidFill>
                  <a:srgbClr val="6C1D45"/>
                </a:solidFill>
                <a:latin typeface="Roboto" panose="02000000000000000000" pitchFamily="2" charset="0"/>
                <a:ea typeface="Roboto" panose="02000000000000000000" pitchFamily="2" charset="0"/>
              </a:defRPr>
            </a:lvl1pPr>
          </a:lstStyle>
          <a:p>
            <a:pPr lvl="0"/>
            <a:r>
              <a:rPr lang="en-US"/>
              <a:t>Body copy</a:t>
            </a:r>
          </a:p>
        </p:txBody>
      </p:sp>
      <p:cxnSp>
        <p:nvCxnSpPr>
          <p:cNvPr id="9" name="Straight Connector 8">
            <a:extLst>
              <a:ext uri="{FF2B5EF4-FFF2-40B4-BE49-F238E27FC236}">
                <a16:creationId xmlns:a16="http://schemas.microsoft.com/office/drawing/2014/main" id="{20173F31-26E8-3545-81FA-49478AAC9DC9}"/>
              </a:ext>
            </a:extLst>
          </p:cNvPr>
          <p:cNvCxnSpPr>
            <a:cxnSpLocks noChangeAspect="1"/>
          </p:cNvCxnSpPr>
          <p:nvPr/>
        </p:nvCxnSpPr>
        <p:spPr>
          <a:xfrm>
            <a:off x="867888" y="2419413"/>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2E6BBE9-9E35-1A4A-8A85-F3B8DF31D147}"/>
              </a:ext>
            </a:extLst>
          </p:cNvPr>
          <p:cNvCxnSpPr>
            <a:cxnSpLocks noChangeAspect="1"/>
          </p:cNvCxnSpPr>
          <p:nvPr/>
        </p:nvCxnSpPr>
        <p:spPr>
          <a:xfrm>
            <a:off x="867888" y="4533848"/>
            <a:ext cx="10497787"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111B2E8-DCAF-944E-91B0-0E4E56AA941A}"/>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16" name="Slide Number Placeholder 5">
            <a:extLst>
              <a:ext uri="{FF2B5EF4-FFF2-40B4-BE49-F238E27FC236}">
                <a16:creationId xmlns:a16="http://schemas.microsoft.com/office/drawing/2014/main" id="{7B00A457-FF81-9247-A31E-50D6D9369DD8}"/>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2372711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 2 col left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B3CD3-89FD-E34A-B228-EBE9DB1A3EF8}"/>
              </a:ext>
            </a:extLst>
          </p:cNvPr>
          <p:cNvPicPr>
            <a:picLocks noChangeAspect="1"/>
          </p:cNvPicPr>
          <p:nvPr/>
        </p:nvPicPr>
        <p:blipFill rotWithShape="1">
          <a:blip r:embed="rId2"/>
          <a:srcRect l="8059" t="1573" r="9389" b="24581"/>
          <a:stretch/>
        </p:blipFill>
        <p:spPr>
          <a:xfrm>
            <a:off x="-1" y="1209315"/>
            <a:ext cx="6133171" cy="5708072"/>
          </a:xfrm>
          <a:prstGeom prst="rect">
            <a:avLst/>
          </a:prstGeom>
        </p:spPr>
      </p:pic>
      <p:sp>
        <p:nvSpPr>
          <p:cNvPr id="6" name="Content Placeholder 12">
            <a:extLst>
              <a:ext uri="{FF2B5EF4-FFF2-40B4-BE49-F238E27FC236}">
                <a16:creationId xmlns:a16="http://schemas.microsoft.com/office/drawing/2014/main" id="{5B88A0FB-F50C-954C-BF8A-06937F6B6FBE}"/>
              </a:ext>
            </a:extLst>
          </p:cNvPr>
          <p:cNvSpPr>
            <a:spLocks noGrp="1"/>
          </p:cNvSpPr>
          <p:nvPr>
            <p:ph sz="quarter" idx="13" hasCustomPrompt="1"/>
          </p:nvPr>
        </p:nvSpPr>
        <p:spPr>
          <a:xfrm>
            <a:off x="6515306" y="1731246"/>
            <a:ext cx="525565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9" name="Content Placeholder 14">
            <a:extLst>
              <a:ext uri="{FF2B5EF4-FFF2-40B4-BE49-F238E27FC236}">
                <a16:creationId xmlns:a16="http://schemas.microsoft.com/office/drawing/2014/main" id="{5CB5A0A6-E63B-BC41-8540-D1E4EA5237ED}"/>
              </a:ext>
            </a:extLst>
          </p:cNvPr>
          <p:cNvSpPr>
            <a:spLocks noGrp="1"/>
          </p:cNvSpPr>
          <p:nvPr>
            <p:ph sz="quarter" idx="14" hasCustomPrompt="1"/>
          </p:nvPr>
        </p:nvSpPr>
        <p:spPr>
          <a:xfrm>
            <a:off x="6515306" y="2372596"/>
            <a:ext cx="5255655"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BA2CD1E3-FD4F-0743-AAEC-069ECD9D1EA2}"/>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Two column layout — option 1 left image</a:t>
            </a:r>
          </a:p>
        </p:txBody>
      </p:sp>
      <p:sp>
        <p:nvSpPr>
          <p:cNvPr id="12" name="Slide Number Placeholder 5">
            <a:extLst>
              <a:ext uri="{FF2B5EF4-FFF2-40B4-BE49-F238E27FC236}">
                <a16:creationId xmlns:a16="http://schemas.microsoft.com/office/drawing/2014/main" id="{0C467AD2-1A83-534E-A2AD-35C51302E734}"/>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72783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 2 col right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D338C5-3FB1-9E4E-80B7-9542A6EF804D}"/>
              </a:ext>
            </a:extLst>
          </p:cNvPr>
          <p:cNvPicPr>
            <a:picLocks noChangeAspect="1"/>
          </p:cNvPicPr>
          <p:nvPr/>
        </p:nvPicPr>
        <p:blipFill rotWithShape="1">
          <a:blip r:embed="rId2"/>
          <a:srcRect l="21136" t="11655" r="28054" b="5582"/>
          <a:stretch/>
        </p:blipFill>
        <p:spPr>
          <a:xfrm>
            <a:off x="6688015" y="1219200"/>
            <a:ext cx="5602946" cy="5638800"/>
          </a:xfrm>
          <a:prstGeom prst="rect">
            <a:avLst/>
          </a:prstGeom>
        </p:spPr>
      </p:pic>
      <p:sp>
        <p:nvSpPr>
          <p:cNvPr id="9" name="TextBox 8">
            <a:extLst>
              <a:ext uri="{FF2B5EF4-FFF2-40B4-BE49-F238E27FC236}">
                <a16:creationId xmlns:a16="http://schemas.microsoft.com/office/drawing/2014/main" id="{F5070A80-09FF-DF4A-B8FA-ED463BFE8BF6}"/>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7" name="Content Placeholder 12">
            <a:extLst>
              <a:ext uri="{FF2B5EF4-FFF2-40B4-BE49-F238E27FC236}">
                <a16:creationId xmlns:a16="http://schemas.microsoft.com/office/drawing/2014/main" id="{AE433223-F814-674B-AB35-8CF979AE8FFA}"/>
              </a:ext>
            </a:extLst>
          </p:cNvPr>
          <p:cNvSpPr>
            <a:spLocks noGrp="1"/>
          </p:cNvSpPr>
          <p:nvPr>
            <p:ph sz="quarter" idx="13" hasCustomPrompt="1"/>
          </p:nvPr>
        </p:nvSpPr>
        <p:spPr>
          <a:xfrm>
            <a:off x="339436" y="1730155"/>
            <a:ext cx="5676694"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0" name="Content Placeholder 14">
            <a:extLst>
              <a:ext uri="{FF2B5EF4-FFF2-40B4-BE49-F238E27FC236}">
                <a16:creationId xmlns:a16="http://schemas.microsoft.com/office/drawing/2014/main" id="{F0FFD11F-C1B2-8444-81E8-E5C7019E271E}"/>
              </a:ext>
            </a:extLst>
          </p:cNvPr>
          <p:cNvSpPr>
            <a:spLocks noGrp="1"/>
          </p:cNvSpPr>
          <p:nvPr>
            <p:ph sz="quarter" idx="14" hasCustomPrompt="1"/>
          </p:nvPr>
        </p:nvSpPr>
        <p:spPr>
          <a:xfrm>
            <a:off x="339436" y="2371505"/>
            <a:ext cx="5676694" cy="3432524"/>
          </a:xfrm>
        </p:spPr>
        <p:txBody>
          <a:bodyPr>
            <a:norm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Body copy</a:t>
            </a:r>
          </a:p>
        </p:txBody>
      </p:sp>
      <p:sp>
        <p:nvSpPr>
          <p:cNvPr id="11" name="Title 1">
            <a:extLst>
              <a:ext uri="{FF2B5EF4-FFF2-40B4-BE49-F238E27FC236}">
                <a16:creationId xmlns:a16="http://schemas.microsoft.com/office/drawing/2014/main" id="{D4C43D87-2D9E-CA4F-95C9-46161665D7A4}"/>
              </a:ext>
            </a:extLst>
          </p:cNvPr>
          <p:cNvSpPr>
            <a:spLocks noGrp="1"/>
          </p:cNvSpPr>
          <p:nvPr>
            <p:ph type="title" hasCustomPrompt="1"/>
          </p:nvPr>
        </p:nvSpPr>
        <p:spPr>
          <a:xfrm>
            <a:off x="587376" y="584199"/>
            <a:ext cx="6100640" cy="635001"/>
          </a:xfrm>
          <a:prstGeom prst="rect">
            <a:avLst/>
          </a:prstGeom>
        </p:spPr>
        <p:txBody>
          <a:bodyPr>
            <a:normAutofit/>
          </a:bodyPr>
          <a:lstStyle>
            <a:lvl1pPr>
              <a:defRPr sz="3000">
                <a:solidFill>
                  <a:schemeClr val="bg1"/>
                </a:solidFill>
              </a:defRPr>
            </a:lvl1pPr>
          </a:lstStyle>
          <a:p>
            <a:r>
              <a:rPr lang="en-US"/>
              <a:t>Two column layout — option 1 right image</a:t>
            </a:r>
          </a:p>
        </p:txBody>
      </p:sp>
    </p:spTree>
    <p:extLst>
      <p:ext uri="{BB962C8B-B14F-4D97-AF65-F5344CB8AC3E}">
        <p14:creationId xmlns:p14="http://schemas.microsoft.com/office/powerpoint/2010/main" val="289453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 side 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7673746" y="1698680"/>
            <a:ext cx="4097215" cy="418577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9" name="Content Placeholder 13">
            <a:extLst>
              <a:ext uri="{FF2B5EF4-FFF2-40B4-BE49-F238E27FC236}">
                <a16:creationId xmlns:a16="http://schemas.microsoft.com/office/drawing/2014/main" id="{E2084118-89BE-0D49-A9F9-D806497E2E39}"/>
              </a:ext>
            </a:extLst>
          </p:cNvPr>
          <p:cNvSpPr>
            <a:spLocks noGrp="1"/>
          </p:cNvSpPr>
          <p:nvPr>
            <p:ph sz="quarter" idx="15" hasCustomPrompt="1"/>
          </p:nvPr>
        </p:nvSpPr>
        <p:spPr>
          <a:xfrm>
            <a:off x="8092773" y="2774793"/>
            <a:ext cx="3270739" cy="1673352"/>
          </a:xfrm>
        </p:spPr>
        <p:txBody>
          <a:bodyPr anchor="ctr">
            <a:normAutofit/>
          </a:bodyPr>
          <a:lstStyle>
            <a:lvl1pPr marL="0" indent="0" algn="ctr">
              <a:lnSpc>
                <a:spcPct val="100000"/>
              </a:lnSpc>
              <a:buNone/>
              <a:defRPr sz="2800" b="1">
                <a:solidFill>
                  <a:srgbClr val="6C1D45"/>
                </a:solidFill>
                <a:latin typeface="Roboto" panose="02000000000000000000" pitchFamily="2" charset="0"/>
                <a:ea typeface="Roboto" panose="02000000000000000000" pitchFamily="2" charset="0"/>
              </a:defRPr>
            </a:lvl1pPr>
          </a:lstStyle>
          <a:p>
            <a:pPr lvl="0"/>
            <a:r>
              <a:rPr lang="en-US"/>
              <a:t>Body copy</a:t>
            </a:r>
          </a:p>
        </p:txBody>
      </p:sp>
      <p:sp>
        <p:nvSpPr>
          <p:cNvPr id="10" name="Content Placeholder 3">
            <a:extLst>
              <a:ext uri="{FF2B5EF4-FFF2-40B4-BE49-F238E27FC236}">
                <a16:creationId xmlns:a16="http://schemas.microsoft.com/office/drawing/2014/main" id="{A19B49DC-3293-1A4A-A61E-B8FB500508ED}"/>
              </a:ext>
            </a:extLst>
          </p:cNvPr>
          <p:cNvSpPr>
            <a:spLocks noGrp="1"/>
          </p:cNvSpPr>
          <p:nvPr>
            <p:ph sz="half" idx="16" hasCustomPrompt="1"/>
          </p:nvPr>
        </p:nvSpPr>
        <p:spPr>
          <a:xfrm>
            <a:off x="8092773" y="4659189"/>
            <a:ext cx="3270739" cy="496271"/>
          </a:xfrm>
        </p:spPr>
        <p:txBody>
          <a:bodyPr>
            <a:normAutofit/>
          </a:bodyPr>
          <a:lstStyle>
            <a:lvl1pPr marL="0" indent="0" algn="r">
              <a:buNone/>
              <a:defRPr sz="1600" b="0">
                <a:solidFill>
                  <a:srgbClr val="4A4F54"/>
                </a:solidFill>
                <a:latin typeface="Roboto" panose="02000000000000000000" pitchFamily="2" charset="0"/>
                <a:ea typeface="Roboto" panose="02000000000000000000" pitchFamily="2" charset="0"/>
              </a:defRPr>
            </a:lvl1pPr>
          </a:lstStyle>
          <a:p>
            <a:pPr lvl="0"/>
            <a:r>
              <a:rPr lang="en-US"/>
              <a:t>— Attribution</a:t>
            </a:r>
          </a:p>
        </p:txBody>
      </p:sp>
      <p:cxnSp>
        <p:nvCxnSpPr>
          <p:cNvPr id="11" name="Straight Connector 10">
            <a:extLst>
              <a:ext uri="{FF2B5EF4-FFF2-40B4-BE49-F238E27FC236}">
                <a16:creationId xmlns:a16="http://schemas.microsoft.com/office/drawing/2014/main" id="{32807144-58F3-864E-8052-27D14CE0FFD2}"/>
              </a:ext>
            </a:extLst>
          </p:cNvPr>
          <p:cNvCxnSpPr>
            <a:cxnSpLocks noChangeAspect="1"/>
          </p:cNvCxnSpPr>
          <p:nvPr/>
        </p:nvCxnSpPr>
        <p:spPr>
          <a:xfrm>
            <a:off x="7987263" y="2227525"/>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3D6997-D6AC-CC42-BE97-60C64CAE5EB3}"/>
              </a:ext>
            </a:extLst>
          </p:cNvPr>
          <p:cNvCxnSpPr>
            <a:cxnSpLocks noChangeAspect="1"/>
          </p:cNvCxnSpPr>
          <p:nvPr/>
        </p:nvCxnSpPr>
        <p:spPr>
          <a:xfrm>
            <a:off x="7987263" y="5439649"/>
            <a:ext cx="3470183" cy="0"/>
          </a:xfrm>
          <a:prstGeom prst="line">
            <a:avLst/>
          </a:prstGeom>
          <a:ln>
            <a:solidFill>
              <a:srgbClr val="4A4F54"/>
            </a:solidFill>
          </a:ln>
        </p:spPr>
        <p:style>
          <a:lnRef idx="1">
            <a:schemeClr val="dk1"/>
          </a:lnRef>
          <a:fillRef idx="0">
            <a:schemeClr val="dk1"/>
          </a:fillRef>
          <a:effectRef idx="0">
            <a:schemeClr val="dk1"/>
          </a:effectRef>
          <a:fontRef idx="minor">
            <a:schemeClr val="tx1"/>
          </a:fontRef>
        </p:style>
      </p:cxnSp>
      <p:sp>
        <p:nvSpPr>
          <p:cNvPr id="19" name="Title 1">
            <a:extLst>
              <a:ext uri="{FF2B5EF4-FFF2-40B4-BE49-F238E27FC236}">
                <a16:creationId xmlns:a16="http://schemas.microsoft.com/office/drawing/2014/main" id="{B8760F82-AFA4-1443-892A-E49DED450976}"/>
              </a:ext>
            </a:extLst>
          </p:cNvPr>
          <p:cNvSpPr>
            <a:spLocks noGrp="1"/>
          </p:cNvSpPr>
          <p:nvPr>
            <p:ph type="title" hasCustomPrompt="1"/>
          </p:nvPr>
        </p:nvSpPr>
        <p:spPr>
          <a:xfrm>
            <a:off x="587375" y="584199"/>
            <a:ext cx="6121400" cy="649289"/>
          </a:xfrm>
          <a:prstGeom prst="rect">
            <a:avLst/>
          </a:prstGeom>
        </p:spPr>
        <p:txBody>
          <a:bodyPr>
            <a:normAutofit/>
          </a:bodyPr>
          <a:lstStyle>
            <a:lvl1pPr>
              <a:defRPr sz="3000">
                <a:solidFill>
                  <a:schemeClr val="bg1"/>
                </a:solidFill>
              </a:defRPr>
            </a:lvl1pPr>
          </a:lstStyle>
          <a:p>
            <a:r>
              <a:rPr lang="en-US"/>
              <a:t>Sample custom layout — side quote</a:t>
            </a:r>
          </a:p>
        </p:txBody>
      </p:sp>
      <p:sp>
        <p:nvSpPr>
          <p:cNvPr id="20" name="Content Placeholder 12">
            <a:extLst>
              <a:ext uri="{FF2B5EF4-FFF2-40B4-BE49-F238E27FC236}">
                <a16:creationId xmlns:a16="http://schemas.microsoft.com/office/drawing/2014/main" id="{63602658-B096-8944-B5E5-005D99CF3360}"/>
              </a:ext>
            </a:extLst>
          </p:cNvPr>
          <p:cNvSpPr>
            <a:spLocks noGrp="1"/>
          </p:cNvSpPr>
          <p:nvPr>
            <p:ph sz="quarter" idx="17" hasCustomPrompt="1"/>
          </p:nvPr>
        </p:nvSpPr>
        <p:spPr>
          <a:xfrm>
            <a:off x="339435" y="1730155"/>
            <a:ext cx="6483395" cy="356898"/>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22" name="Slide Number Placeholder 5">
            <a:extLst>
              <a:ext uri="{FF2B5EF4-FFF2-40B4-BE49-F238E27FC236}">
                <a16:creationId xmlns:a16="http://schemas.microsoft.com/office/drawing/2014/main" id="{DF1221DC-30FB-E041-9B27-0A881693458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
        <p:nvSpPr>
          <p:cNvPr id="23" name="Content Placeholder 14">
            <a:extLst>
              <a:ext uri="{FF2B5EF4-FFF2-40B4-BE49-F238E27FC236}">
                <a16:creationId xmlns:a16="http://schemas.microsoft.com/office/drawing/2014/main" id="{65AE29DF-5159-8048-A148-1166EE1F93DF}"/>
              </a:ext>
            </a:extLst>
          </p:cNvPr>
          <p:cNvSpPr>
            <a:spLocks noGrp="1"/>
          </p:cNvSpPr>
          <p:nvPr>
            <p:ph sz="quarter" idx="14" hasCustomPrompt="1"/>
          </p:nvPr>
        </p:nvSpPr>
        <p:spPr>
          <a:xfrm>
            <a:off x="339435" y="2371242"/>
            <a:ext cx="6483395" cy="3513210"/>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Tree>
    <p:extLst>
      <p:ext uri="{BB962C8B-B14F-4D97-AF65-F5344CB8AC3E}">
        <p14:creationId xmlns:p14="http://schemas.microsoft.com/office/powerpoint/2010/main" val="4045428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numbered slide — bonu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4DB34B-B216-1144-B65B-E2D80C013B26}"/>
              </a:ext>
            </a:extLst>
          </p:cNvPr>
          <p:cNvSpPr/>
          <p:nvPr/>
        </p:nvSpPr>
        <p:spPr>
          <a:xfrm>
            <a:off x="-83127" y="5101389"/>
            <a:ext cx="12374088" cy="100746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420673F8-C4EA-D14B-833F-D7BE2F4B4E10}"/>
              </a:ext>
            </a:extLst>
          </p:cNvPr>
          <p:cNvSpPr>
            <a:spLocks noGrp="1"/>
          </p:cNvSpPr>
          <p:nvPr>
            <p:ph sz="quarter" idx="13" hasCustomPrompt="1"/>
          </p:nvPr>
        </p:nvSpPr>
        <p:spPr>
          <a:xfrm>
            <a:off x="1270712" y="1610137"/>
            <a:ext cx="10491782" cy="508437"/>
          </a:xfrm>
        </p:spPr>
        <p:txBody>
          <a:bodyPr>
            <a:noAutofit/>
          </a:bodyPr>
          <a:lstStyle>
            <a:lvl1pPr marL="0" indent="0">
              <a:buNone/>
              <a:defRPr sz="2000" b="1">
                <a:solidFill>
                  <a:srgbClr val="6C1D45"/>
                </a:solidFill>
                <a:latin typeface="Roboto" panose="02000000000000000000" pitchFamily="2" charset="0"/>
                <a:ea typeface="Roboto" panose="02000000000000000000" pitchFamily="2" charset="0"/>
              </a:defRPr>
            </a:lvl1pPr>
          </a:lstStyle>
          <a:p>
            <a:pPr lvl="0"/>
            <a:r>
              <a:rPr lang="en-US"/>
              <a:t>Header</a:t>
            </a:r>
          </a:p>
        </p:txBody>
      </p:sp>
      <p:sp>
        <p:nvSpPr>
          <p:cNvPr id="16" name="TextBox 15">
            <a:extLst>
              <a:ext uri="{FF2B5EF4-FFF2-40B4-BE49-F238E27FC236}">
                <a16:creationId xmlns:a16="http://schemas.microsoft.com/office/drawing/2014/main" id="{3F574A58-941B-6C42-9252-A096A288A1D5}"/>
              </a:ext>
            </a:extLst>
          </p:cNvPr>
          <p:cNvSpPr txBox="1"/>
          <p:nvPr/>
        </p:nvSpPr>
        <p:spPr>
          <a:xfrm>
            <a:off x="339436" y="6314984"/>
            <a:ext cx="1935413" cy="246221"/>
          </a:xfrm>
          <a:prstGeom prst="rect">
            <a:avLst/>
          </a:prstGeom>
          <a:noFill/>
        </p:spPr>
        <p:txBody>
          <a:bodyPr wrap="square" rtlCol="0">
            <a:spAutoFit/>
          </a:bodyPr>
          <a:lstStyle/>
          <a:p>
            <a:r>
              <a:rPr lang="en-US" sz="1000">
                <a:solidFill>
                  <a:srgbClr val="D22630"/>
                </a:solidFill>
                <a:latin typeface="Roboto" panose="02000000000000000000" pitchFamily="2" charset="0"/>
                <a:ea typeface="Roboto" panose="02000000000000000000" pitchFamily="2" charset="0"/>
                <a:cs typeface="Roboto Condensed Light" panose="02000000000000000000" pitchFamily="2" charset="0"/>
              </a:rPr>
              <a:t>axway.com</a:t>
            </a:r>
          </a:p>
        </p:txBody>
      </p:sp>
      <p:sp>
        <p:nvSpPr>
          <p:cNvPr id="21" name="Content Placeholder 14">
            <a:extLst>
              <a:ext uri="{FF2B5EF4-FFF2-40B4-BE49-F238E27FC236}">
                <a16:creationId xmlns:a16="http://schemas.microsoft.com/office/drawing/2014/main" id="{59AA3E4F-4E26-D04C-887B-3BD860E9906E}"/>
              </a:ext>
            </a:extLst>
          </p:cNvPr>
          <p:cNvSpPr>
            <a:spLocks noGrp="1"/>
          </p:cNvSpPr>
          <p:nvPr>
            <p:ph sz="quarter" idx="14" hasCustomPrompt="1"/>
          </p:nvPr>
        </p:nvSpPr>
        <p:spPr>
          <a:xfrm>
            <a:off x="1279177" y="2250663"/>
            <a:ext cx="10491783" cy="2197616"/>
          </a:xfrm>
        </p:spPr>
        <p:txBody>
          <a:bodyPr>
            <a:normAutofit/>
          </a:bodyPr>
          <a:lstStyle>
            <a:lvl1pPr marL="285750" indent="-285750">
              <a:lnSpc>
                <a:spcPct val="100000"/>
              </a:lnSpc>
              <a:buClr>
                <a:srgbClr val="6C1D45"/>
              </a:buClr>
              <a:buFont typeface="Arial" panose="020B0604020202020204" pitchFamily="34" charset="0"/>
              <a:buChar char="•"/>
              <a:defRPr sz="1600">
                <a:solidFill>
                  <a:srgbClr val="4A4F54"/>
                </a:solidFill>
                <a:latin typeface="Roboto" panose="02000000000000000000" pitchFamily="2" charset="0"/>
                <a:ea typeface="Roboto" panose="02000000000000000000" pitchFamily="2" charset="0"/>
              </a:defRPr>
            </a:lvl1pPr>
          </a:lstStyle>
          <a:p>
            <a:pPr lvl="0"/>
            <a:r>
              <a:rPr lang="en-US"/>
              <a:t>Bullet 1</a:t>
            </a:r>
          </a:p>
          <a:p>
            <a:pPr lvl="0"/>
            <a:r>
              <a:rPr lang="en-US"/>
              <a:t>Bullet 2</a:t>
            </a:r>
          </a:p>
          <a:p>
            <a:pPr lvl="0"/>
            <a:r>
              <a:rPr lang="en-US"/>
              <a:t>Bullet 3</a:t>
            </a:r>
          </a:p>
        </p:txBody>
      </p:sp>
      <p:sp>
        <p:nvSpPr>
          <p:cNvPr id="24" name="Content Placeholder 12">
            <a:extLst>
              <a:ext uri="{FF2B5EF4-FFF2-40B4-BE49-F238E27FC236}">
                <a16:creationId xmlns:a16="http://schemas.microsoft.com/office/drawing/2014/main" id="{FD64A1B6-E8A0-4548-A457-FF33093D9AB7}"/>
              </a:ext>
            </a:extLst>
          </p:cNvPr>
          <p:cNvSpPr>
            <a:spLocks noGrp="1"/>
          </p:cNvSpPr>
          <p:nvPr>
            <p:ph sz="quarter" idx="16" hasCustomPrompt="1"/>
          </p:nvPr>
        </p:nvSpPr>
        <p:spPr>
          <a:xfrm>
            <a:off x="1270712" y="5345491"/>
            <a:ext cx="1781977" cy="509202"/>
          </a:xfrm>
        </p:spPr>
        <p:txBody>
          <a:bodyPr anchor="ctr" anchorCtr="0">
            <a:noAutofit/>
          </a:bodyPr>
          <a:lstStyle>
            <a:lvl1pPr marL="0" indent="0">
              <a:buNone/>
              <a:defRPr sz="1800" b="1">
                <a:solidFill>
                  <a:srgbClr val="D22630"/>
                </a:solidFill>
                <a:latin typeface="Roboto" panose="02000000000000000000" pitchFamily="2" charset="0"/>
                <a:ea typeface="Roboto" panose="02000000000000000000" pitchFamily="2" charset="0"/>
              </a:defRPr>
            </a:lvl1pPr>
          </a:lstStyle>
          <a:p>
            <a:pPr lvl="0"/>
            <a:r>
              <a:rPr lang="en-US"/>
              <a:t>Bonus Point —</a:t>
            </a:r>
          </a:p>
        </p:txBody>
      </p:sp>
      <p:pic>
        <p:nvPicPr>
          <p:cNvPr id="27" name="Picture 26">
            <a:extLst>
              <a:ext uri="{FF2B5EF4-FFF2-40B4-BE49-F238E27FC236}">
                <a16:creationId xmlns:a16="http://schemas.microsoft.com/office/drawing/2014/main" id="{EDA54B0B-7919-4545-A150-0749D91EA3B2}"/>
              </a:ext>
            </a:extLst>
          </p:cNvPr>
          <p:cNvPicPr>
            <a:picLocks noChangeAspect="1"/>
          </p:cNvPicPr>
          <p:nvPr/>
        </p:nvPicPr>
        <p:blipFill>
          <a:blip r:embed="rId2"/>
          <a:stretch>
            <a:fillRect/>
          </a:stretch>
        </p:blipFill>
        <p:spPr>
          <a:xfrm>
            <a:off x="348022" y="5240303"/>
            <a:ext cx="724371" cy="687694"/>
          </a:xfrm>
          <a:prstGeom prst="rect">
            <a:avLst/>
          </a:prstGeom>
        </p:spPr>
      </p:pic>
      <p:sp>
        <p:nvSpPr>
          <p:cNvPr id="15" name="Content Placeholder 12">
            <a:extLst>
              <a:ext uri="{FF2B5EF4-FFF2-40B4-BE49-F238E27FC236}">
                <a16:creationId xmlns:a16="http://schemas.microsoft.com/office/drawing/2014/main" id="{0A973058-462E-B44E-90D9-78FF6F0BFF0D}"/>
              </a:ext>
            </a:extLst>
          </p:cNvPr>
          <p:cNvSpPr>
            <a:spLocks noGrp="1"/>
          </p:cNvSpPr>
          <p:nvPr>
            <p:ph sz="quarter" idx="17" hasCustomPrompt="1"/>
          </p:nvPr>
        </p:nvSpPr>
        <p:spPr>
          <a:xfrm>
            <a:off x="587375" y="584199"/>
            <a:ext cx="691802" cy="649289"/>
          </a:xfrm>
          <a:solidFill>
            <a:srgbClr val="2B7483"/>
          </a:solidFill>
        </p:spPr>
        <p:txBody>
          <a:bodyPr wrap="none" rtlCol="0" anchor="ctr">
            <a:normAutofit/>
          </a:bodyPr>
          <a:lstStyle>
            <a:lvl1pPr>
              <a:defRPr lang="en-US" sz="3000" b="1" dirty="0">
                <a:solidFill>
                  <a:schemeClr val="bg1"/>
                </a:solidFill>
                <a:latin typeface="Roboto Regular" panose="02000000000000000000" pitchFamily="2" charset="0"/>
                <a:ea typeface="Roboto" panose="02000000000000000000" pitchFamily="2" charset="0"/>
              </a:defRPr>
            </a:lvl1pPr>
          </a:lstStyle>
          <a:p>
            <a:pPr lvl="0">
              <a:spcBef>
                <a:spcPct val="0"/>
              </a:spcBef>
              <a:buNone/>
            </a:pPr>
            <a:r>
              <a:rPr lang="en-US"/>
              <a:t>01</a:t>
            </a:r>
          </a:p>
        </p:txBody>
      </p:sp>
      <p:sp>
        <p:nvSpPr>
          <p:cNvPr id="19" name="Title 1">
            <a:extLst>
              <a:ext uri="{FF2B5EF4-FFF2-40B4-BE49-F238E27FC236}">
                <a16:creationId xmlns:a16="http://schemas.microsoft.com/office/drawing/2014/main" id="{CD23E703-941A-CD42-A633-0C4315B21DC3}"/>
              </a:ext>
            </a:extLst>
          </p:cNvPr>
          <p:cNvSpPr>
            <a:spLocks noGrp="1"/>
          </p:cNvSpPr>
          <p:nvPr>
            <p:ph type="title" hasCustomPrompt="1"/>
          </p:nvPr>
        </p:nvSpPr>
        <p:spPr>
          <a:xfrm>
            <a:off x="1279176" y="584197"/>
            <a:ext cx="5429599" cy="649291"/>
          </a:xfrm>
          <a:prstGeom prst="rect">
            <a:avLst/>
          </a:prstGeom>
        </p:spPr>
        <p:txBody>
          <a:bodyPr>
            <a:normAutofit/>
          </a:bodyPr>
          <a:lstStyle>
            <a:lvl1pPr>
              <a:defRPr sz="3000">
                <a:solidFill>
                  <a:schemeClr val="bg1"/>
                </a:solidFill>
              </a:defRPr>
            </a:lvl1pPr>
          </a:lstStyle>
          <a:p>
            <a:r>
              <a:rPr lang="en-US"/>
              <a:t>Custom numbered slide — bonus</a:t>
            </a:r>
          </a:p>
        </p:txBody>
      </p:sp>
      <p:sp>
        <p:nvSpPr>
          <p:cNvPr id="20" name="Content Placeholder 14">
            <a:extLst>
              <a:ext uri="{FF2B5EF4-FFF2-40B4-BE49-F238E27FC236}">
                <a16:creationId xmlns:a16="http://schemas.microsoft.com/office/drawing/2014/main" id="{7A53F77C-00BE-3241-8A2A-EB08932AA86C}"/>
              </a:ext>
            </a:extLst>
          </p:cNvPr>
          <p:cNvSpPr>
            <a:spLocks noGrp="1"/>
          </p:cNvSpPr>
          <p:nvPr>
            <p:ph sz="quarter" idx="18" hasCustomPrompt="1"/>
          </p:nvPr>
        </p:nvSpPr>
        <p:spPr>
          <a:xfrm>
            <a:off x="3052689" y="5345492"/>
            <a:ext cx="8718271" cy="509202"/>
          </a:xfrm>
        </p:spPr>
        <p:txBody>
          <a:bodyPr anchor="ctr" anchorCtr="0">
            <a:noAutofit/>
          </a:bodyPr>
          <a:lstStyle>
            <a:lvl1pPr marL="0" indent="0">
              <a:lnSpc>
                <a:spcPct val="100000"/>
              </a:lnSpc>
              <a:buNone/>
              <a:defRPr sz="1600">
                <a:solidFill>
                  <a:srgbClr val="4A4F54"/>
                </a:solidFill>
                <a:latin typeface="Roboto" panose="02000000000000000000" pitchFamily="2" charset="0"/>
                <a:ea typeface="Roboto" panose="02000000000000000000" pitchFamily="2" charset="0"/>
              </a:defRPr>
            </a:lvl1pPr>
          </a:lstStyle>
          <a:p>
            <a:pPr lvl="0"/>
            <a:r>
              <a:rPr lang="en-US"/>
              <a:t>Lorem ipsum dolor sit amet, consectetur adipiscing elit.</a:t>
            </a:r>
          </a:p>
        </p:txBody>
      </p:sp>
      <p:sp>
        <p:nvSpPr>
          <p:cNvPr id="25" name="Slide Number Placeholder 5">
            <a:extLst>
              <a:ext uri="{FF2B5EF4-FFF2-40B4-BE49-F238E27FC236}">
                <a16:creationId xmlns:a16="http://schemas.microsoft.com/office/drawing/2014/main" id="{179FC8C9-D1BF-2440-A65B-597287CF33BA}"/>
              </a:ext>
            </a:extLst>
          </p:cNvPr>
          <p:cNvSpPr>
            <a:spLocks noGrp="1"/>
          </p:cNvSpPr>
          <p:nvPr>
            <p:ph type="sldNum" sz="quarter" idx="12"/>
          </p:nvPr>
        </p:nvSpPr>
        <p:spPr>
          <a:xfrm>
            <a:off x="9027761" y="6270275"/>
            <a:ext cx="2743200" cy="365125"/>
          </a:xfrm>
          <a:prstGeom prst="rect">
            <a:avLst/>
          </a:prstGeom>
        </p:spPr>
        <p:txBody>
          <a:bodyPr/>
          <a:lstStyle/>
          <a:p>
            <a:fld id="{D45B42A2-12DC-D04A-88D3-A93CC82DF348}" type="slidenum">
              <a:rPr lang="en-US" smtClean="0"/>
              <a:t>‹#›</a:t>
            </a:fld>
            <a:endParaRPr lang="en-US"/>
          </a:p>
        </p:txBody>
      </p:sp>
    </p:spTree>
    <p:extLst>
      <p:ext uri="{BB962C8B-B14F-4D97-AF65-F5344CB8AC3E}">
        <p14:creationId xmlns:p14="http://schemas.microsoft.com/office/powerpoint/2010/main" val="321176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p:tgtEl>
                                          <p:spTgt spid="2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1">
                                            <p:txEl>
                                              <p:pRg st="1" end="1"/>
                                            </p:txEl>
                                          </p:spTgt>
                                        </p:tgtEl>
                                        <p:attrNameLst>
                                          <p:attrName>style.visibility</p:attrName>
                                        </p:attrNameLst>
                                      </p:cBhvr>
                                      <p:to>
                                        <p:strVal val="visible"/>
                                      </p:to>
                                    </p:set>
                                    <p:anim calcmode="lin" valueType="num">
                                      <p:cBhvr additive="base">
                                        <p:cTn id="13" dur="500"/>
                                        <p:tgtEl>
                                          <p:spTgt spid="2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anim calcmode="lin" valueType="num">
                                      <p:cBhvr additive="base">
                                        <p:cTn id="19" dur="500"/>
                                        <p:tgtEl>
                                          <p:spTgt spid="2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p:tgtEl>
                                          <p:spTgt spid="27"/>
                                        </p:tgtEl>
                                        <p:attrNameLst>
                                          <p:attrName>ppt_y</p:attrName>
                                        </p:attrNameLst>
                                      </p:cBhvr>
                                      <p:tavLst>
                                        <p:tav tm="0">
                                          <p:val>
                                            <p:strVal val="#ppt_y+#ppt_h*1.125000"/>
                                          </p:val>
                                        </p:tav>
                                        <p:tav tm="100000">
                                          <p:val>
                                            <p:strVal val="#ppt_y"/>
                                          </p:val>
                                        </p:tav>
                                      </p:tavLst>
                                    </p:anim>
                                    <p:animEffect transition="in" filter="wipe(up)">
                                      <p:cBhvr>
                                        <p:cTn id="26" dur="500"/>
                                        <p:tgtEl>
                                          <p:spTgt spid="27"/>
                                        </p:tgtEl>
                                      </p:cBhvr>
                                    </p:animEffect>
                                  </p:childTnLst>
                                </p:cTn>
                              </p:par>
                              <p:par>
                                <p:cTn id="27" presetID="8" presetClass="emph" presetSubtype="0" fill="hold" nodeType="withEffect">
                                  <p:stCondLst>
                                    <p:cond delay="0"/>
                                  </p:stCondLst>
                                  <p:childTnLst>
                                    <p:animRot by="21600000">
                                      <p:cBhvr>
                                        <p:cTn id="28" dur="2000" fill="hold"/>
                                        <p:tgtEl>
                                          <p:spTgt spid="27"/>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4">
                                            <p:txEl>
                                              <p:pRg st="0" end="0"/>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 calcmode="lin" valueType="num">
                                      <p:cBhvr additive="base">
                                        <p:cTn id="35"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tmplLst>
          <p:tmpl lvl="1">
            <p:tnLst>
              <p:par>
                <p:cTn presetID="12" presetClass="entr" presetSubtype="4" fill="hold" nodeType="click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ppt_y</p:attrName>
                        </p:attrNameLst>
                      </p:cBhvr>
                      <p:tavLst>
                        <p:tav tm="0">
                          <p:val>
                            <p:strVal val="#ppt_y+#ppt_h*1.125000"/>
                          </p:val>
                        </p:tav>
                        <p:tav tm="100000">
                          <p:val>
                            <p:strVal val="#ppt_y"/>
                          </p:val>
                        </p:tav>
                      </p:tavLst>
                    </p:anim>
                    <p:animEffect transition="in" filter="wipe(up)">
                      <p:cBhvr>
                        <p:cTn dur="500"/>
                        <p:tgtEl>
                          <p:spTgt spid="21"/>
                        </p:tgtEl>
                      </p:cBhvr>
                    </p:animEffect>
                  </p:childTnLst>
                </p:cTn>
              </p:par>
            </p:tnLst>
          </p:tmpl>
        </p:tmplLst>
      </p:bldP>
      <p:bldP spid="24" grpId="0" build="p">
        <p:tmplLst>
          <p:tmpl lvl="1">
            <p:tnLst>
              <p:par>
                <p:cTn presetID="12" presetClass="entr" presetSubtype="4"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p:tgtEl>
                          <p:spTgt spid="24"/>
                        </p:tgtEl>
                        <p:attrNameLst>
                          <p:attrName>ppt_y</p:attrName>
                        </p:attrNameLst>
                      </p:cBhvr>
                      <p:tavLst>
                        <p:tav tm="0">
                          <p:val>
                            <p:strVal val="#ppt_y+#ppt_h*1.125000"/>
                          </p:val>
                        </p:tav>
                        <p:tav tm="100000">
                          <p:val>
                            <p:strVal val="#ppt_y"/>
                          </p:val>
                        </p:tav>
                      </p:tavLst>
                    </p:anim>
                    <p:animEffect transition="in" filter="wipe(up)">
                      <p:cBhvr>
                        <p:cTn dur="500"/>
                        <p:tgtEl>
                          <p:spTgt spid="24"/>
                        </p:tgtEl>
                      </p:cBhvr>
                    </p:animEffect>
                  </p:childTnLst>
                </p:cTn>
              </p:par>
            </p:tnLst>
          </p:tmpl>
        </p:tmplLst>
      </p:bldP>
      <p:bldP spid="20" grpId="0" build="p">
        <p:tmplLst>
          <p:tmpl lvl="1">
            <p:tnLst>
              <p:par>
                <p:cTn presetID="12" presetClass="entr" presetSubtype="4"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ppt_y</p:attrName>
                        </p:attrNameLst>
                      </p:cBhvr>
                      <p:tavLst>
                        <p:tav tm="0">
                          <p:val>
                            <p:strVal val="#ppt_y+#ppt_h*1.125000"/>
                          </p:val>
                        </p:tav>
                        <p:tav tm="100000">
                          <p:val>
                            <p:strVal val="#ppt_y"/>
                          </p:val>
                        </p:tav>
                      </p:tavLst>
                    </p:anim>
                    <p:animEffect transition="in" filter="wipe(up)">
                      <p:cBhvr>
                        <p:cTn dur="500"/>
                        <p:tgtEl>
                          <p:spTgt spid="2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B999772-8322-946E-A596-40063DF57FCA}"/>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AE67C456-FDDA-1883-1E3D-8BC58C88F535}"/>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9" name="Rectangle 8">
            <a:extLst>
              <a:ext uri="{FF2B5EF4-FFF2-40B4-BE49-F238E27FC236}">
                <a16:creationId xmlns:a16="http://schemas.microsoft.com/office/drawing/2014/main" id="{FEACF05D-E3AE-CBC0-378F-F8BECDEBDFE2}"/>
              </a:ext>
            </a:extLst>
          </p:cNvPr>
          <p:cNvSpPr/>
          <p:nvPr/>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20580A1D-AEE9-E118-B0FF-2E35F8795E57}"/>
              </a:ext>
            </a:extLst>
          </p:cNvPr>
          <p:cNvSpPr/>
          <p:nvPr/>
        </p:nvSpPr>
        <p:spPr>
          <a:xfrm>
            <a:off x="11826240" y="5429844"/>
            <a:ext cx="360000" cy="3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BB52DE52-AA12-9E01-DD30-A80E52144429}"/>
              </a:ext>
            </a:extLst>
          </p:cNvPr>
          <p:cNvSpPr/>
          <p:nvPr/>
        </p:nvSpPr>
        <p:spPr>
          <a:xfrm>
            <a:off x="10752000" y="6154810"/>
            <a:ext cx="720000" cy="720000"/>
          </a:xfrm>
          <a:prstGeom prst="rect">
            <a:avLst/>
          </a:prstGeom>
          <a:solidFill>
            <a:srgbClr val="D2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49144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E5CFE3-CBC2-4142-8E83-F27DDEF6D14B}"/>
              </a:ext>
            </a:extLst>
          </p:cNvPr>
          <p:cNvSpPr>
            <a:spLocks noGrp="1"/>
          </p:cNvSpPr>
          <p:nvPr>
            <p:ph type="body" idx="1"/>
          </p:nvPr>
        </p:nvSpPr>
        <p:spPr>
          <a:xfrm>
            <a:off x="339436" y="1342546"/>
            <a:ext cx="1143152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B767A3-A968-D74A-BCB7-7A91E25575BF}"/>
              </a:ext>
            </a:extLst>
          </p:cNvPr>
          <p:cNvSpPr>
            <a:spLocks noGrp="1"/>
          </p:cNvSpPr>
          <p:nvPr>
            <p:ph type="sldNum" sz="quarter" idx="4"/>
          </p:nvPr>
        </p:nvSpPr>
        <p:spPr>
          <a:xfrm>
            <a:off x="9027761" y="6270274"/>
            <a:ext cx="2743200" cy="365760"/>
          </a:xfrm>
          <a:prstGeom prst="rect">
            <a:avLst/>
          </a:prstGeom>
        </p:spPr>
        <p:txBody>
          <a:bodyPr anchor="ctr" anchorCtr="0"/>
          <a:lstStyle>
            <a:lvl1pPr algn="r">
              <a:defRPr sz="1000">
                <a:solidFill>
                  <a:srgbClr val="6F706E"/>
                </a:solidFill>
                <a:latin typeface="Roboto" panose="02000000000000000000" pitchFamily="2" charset="0"/>
                <a:ea typeface="Roboto" panose="02000000000000000000" pitchFamily="2" charset="0"/>
              </a:defRPr>
            </a:lvl1pPr>
          </a:lstStyle>
          <a:p>
            <a:fld id="{D45B42A2-12DC-D04A-88D3-A93CC82DF348}" type="slidenum">
              <a:rPr lang="en-US" smtClean="0"/>
              <a:pPr/>
              <a:t>‹#›</a:t>
            </a:fld>
            <a:endParaRPr lang="en-US"/>
          </a:p>
        </p:txBody>
      </p:sp>
      <p:sp>
        <p:nvSpPr>
          <p:cNvPr id="9" name="Title Placeholder 1">
            <a:extLst>
              <a:ext uri="{FF2B5EF4-FFF2-40B4-BE49-F238E27FC236}">
                <a16:creationId xmlns:a16="http://schemas.microsoft.com/office/drawing/2014/main" id="{1790BF20-D36A-2148-9A39-FE8EDB20F33C}"/>
              </a:ext>
            </a:extLst>
          </p:cNvPr>
          <p:cNvSpPr>
            <a:spLocks noGrp="1"/>
          </p:cNvSpPr>
          <p:nvPr>
            <p:ph type="title"/>
          </p:nvPr>
        </p:nvSpPr>
        <p:spPr>
          <a:xfrm>
            <a:off x="587374" y="584199"/>
            <a:ext cx="6119999" cy="649289"/>
          </a:xfrm>
          <a:prstGeom prst="rect">
            <a:avLst/>
          </a:prstGeom>
          <a:solidFill>
            <a:srgbClr val="2B7483"/>
          </a:solidFill>
        </p:spPr>
        <p:txBody>
          <a:bodyPr wrap="none" rtlCol="0" anchor="ctr">
            <a:normAutofit/>
          </a:bodyPr>
          <a:lstStyle/>
          <a:p>
            <a:pPr marL="0" lvl="0"/>
            <a:r>
              <a:rPr lang="en-US"/>
              <a:t>Click to edit Master title style</a:t>
            </a:r>
          </a:p>
        </p:txBody>
      </p:sp>
    </p:spTree>
    <p:extLst>
      <p:ext uri="{BB962C8B-B14F-4D97-AF65-F5344CB8AC3E}">
        <p14:creationId xmlns:p14="http://schemas.microsoft.com/office/powerpoint/2010/main" val="309767933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lang="en-US" sz="2800" b="1" kern="1200" dirty="0">
          <a:solidFill>
            <a:schemeClr val="bg1"/>
          </a:solidFill>
          <a:latin typeface="Roboto Regular" panose="02000000000000000000" pitchFamily="2" charset="0"/>
          <a:ea typeface="Roboto" panose="02000000000000000000" pitchFamily="2" charset="0"/>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87">
          <p15:clr>
            <a:srgbClr val="F26B43"/>
          </p15:clr>
        </p15:guide>
        <p15:guide id="2" orient="horz" pos="368">
          <p15:clr>
            <a:srgbClr val="F26B43"/>
          </p15:clr>
        </p15:guide>
        <p15:guide id="3" orient="horz" pos="777">
          <p15:clr>
            <a:srgbClr val="F26B43"/>
          </p15:clr>
        </p15:guide>
        <p15:guide id="4" pos="370">
          <p15:clr>
            <a:srgbClr val="F26B43"/>
          </p15:clr>
        </p15:guide>
        <p15:guide id="5" pos="422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77B2187-9CB8-1944-A1E5-2349E84D64E9}"/>
              </a:ext>
            </a:extLst>
          </p:cNvPr>
          <p:cNvSpPr>
            <a:spLocks noGrp="1"/>
          </p:cNvSpPr>
          <p:nvPr>
            <p:ph type="sldNum" sz="quarter" idx="4"/>
          </p:nvPr>
        </p:nvSpPr>
        <p:spPr>
          <a:xfrm>
            <a:off x="9144991" y="6317167"/>
            <a:ext cx="2743200" cy="365125"/>
          </a:xfrm>
          <a:prstGeom prst="rect">
            <a:avLst/>
          </a:prstGeom>
        </p:spPr>
        <p:txBody>
          <a:bodyPr vert="horz" lIns="91440" tIns="45720" rIns="91440" bIns="45720" rtlCol="0" anchor="ctr"/>
          <a:lstStyle>
            <a:lvl1pPr algn="r">
              <a:defRPr sz="1000">
                <a:solidFill>
                  <a:schemeClr val="bg1"/>
                </a:solidFill>
                <a:latin typeface="Roboto" panose="02000000000000000000" pitchFamily="2" charset="0"/>
                <a:ea typeface="Roboto" panose="02000000000000000000" pitchFamily="2" charset="0"/>
              </a:defRPr>
            </a:lvl1pPr>
          </a:lstStyle>
          <a:p>
            <a:fld id="{D45B42A2-12DC-D04A-88D3-A93CC82DF348}" type="slidenum">
              <a:rPr lang="en-US" smtClean="0"/>
              <a:pPr/>
              <a:t>‹#›</a:t>
            </a:fld>
            <a:endParaRPr lang="en-US"/>
          </a:p>
        </p:txBody>
      </p:sp>
      <p:sp>
        <p:nvSpPr>
          <p:cNvPr id="9" name="TextBox 8">
            <a:extLst>
              <a:ext uri="{FF2B5EF4-FFF2-40B4-BE49-F238E27FC236}">
                <a16:creationId xmlns:a16="http://schemas.microsoft.com/office/drawing/2014/main" id="{F3DE5DAD-705D-474F-9583-668E871D7D28}"/>
              </a:ext>
            </a:extLst>
          </p:cNvPr>
          <p:cNvSpPr txBox="1"/>
          <p:nvPr/>
        </p:nvSpPr>
        <p:spPr>
          <a:xfrm>
            <a:off x="339436" y="6314984"/>
            <a:ext cx="1935413" cy="246221"/>
          </a:xfrm>
          <a:prstGeom prst="rect">
            <a:avLst/>
          </a:prstGeom>
          <a:noFill/>
        </p:spPr>
        <p:txBody>
          <a:bodyPr wrap="square" rtlCol="0">
            <a:spAutoFit/>
          </a:bodyPr>
          <a:lstStyle/>
          <a:p>
            <a:r>
              <a:rPr lang="en-US" sz="1000">
                <a:solidFill>
                  <a:schemeClr val="bg1"/>
                </a:solidFill>
                <a:latin typeface="Roboto" panose="02000000000000000000" pitchFamily="2" charset="0"/>
                <a:ea typeface="Roboto" panose="02000000000000000000" pitchFamily="2" charset="0"/>
                <a:cs typeface="Roboto Condensed Light" panose="02000000000000000000" pitchFamily="2" charset="0"/>
              </a:rPr>
              <a:t>axway.com</a:t>
            </a:r>
          </a:p>
        </p:txBody>
      </p:sp>
    </p:spTree>
    <p:extLst>
      <p:ext uri="{BB962C8B-B14F-4D97-AF65-F5344CB8AC3E}">
        <p14:creationId xmlns:p14="http://schemas.microsoft.com/office/powerpoint/2010/main" val="21998822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3000">
              <a:srgbClr val="2B7483"/>
            </a:gs>
            <a:gs pos="100000">
              <a:srgbClr val="43A7BE"/>
            </a:gs>
          </a:gsLst>
          <a:lin ang="108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D0AE57-8D50-A745-988A-B164D16C8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2A09D3-F435-824D-BCFC-BEC034E01C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98087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hyperlink" Target="https://help.docebo.com/hc/en-us/articles/360020127159-List-of-Widgets-for-Custom-Widget-Pag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axwayusandbox.docebosaas.com/pages/41/role-based-training-axway?ctl215=field1-_6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xwaysoftware.sharepoint.com/:p:/r/sites/AxwayUniversity/Shared%20Documents/How%20To/Processes/04%20Production%20and%20Design/How%20to%20manage%20menus%20in%20AU.pptx?d=w5e818becfee34374bce3b7967490bf96&amp;csf=1&amp;web=1&amp;e=VpfJfT&amp;nav=eyJzSWQiOjcyNSwiY0lkIjozNTc5MDk4ODczfQ"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05FEE9-B9B2-7DEF-3EFF-302B398DD14C}"/>
              </a:ext>
            </a:extLst>
          </p:cNvPr>
          <p:cNvSpPr>
            <a:spLocks noGrp="1"/>
          </p:cNvSpPr>
          <p:nvPr>
            <p:ph type="ctrTitle"/>
          </p:nvPr>
        </p:nvSpPr>
        <p:spPr>
          <a:xfrm>
            <a:off x="12379" y="1080000"/>
            <a:ext cx="5723259" cy="1754326"/>
          </a:xfrm>
        </p:spPr>
        <p:txBody>
          <a:bodyPr/>
          <a:lstStyle/>
          <a:p>
            <a:r>
              <a:rPr lang="en-US" dirty="0"/>
              <a:t>How to set up pages in AU</a:t>
            </a:r>
          </a:p>
        </p:txBody>
      </p:sp>
      <p:sp>
        <p:nvSpPr>
          <p:cNvPr id="5" name="Subtitle 4">
            <a:extLst>
              <a:ext uri="{FF2B5EF4-FFF2-40B4-BE49-F238E27FC236}">
                <a16:creationId xmlns:a16="http://schemas.microsoft.com/office/drawing/2014/main" id="{3491546D-A50F-8AAC-7C1E-3606F6FF8FD4}"/>
              </a:ext>
            </a:extLst>
          </p:cNvPr>
          <p:cNvSpPr>
            <a:spLocks noGrp="1"/>
          </p:cNvSpPr>
          <p:nvPr>
            <p:ph type="subTitle" idx="1"/>
          </p:nvPr>
        </p:nvSpPr>
        <p:spPr/>
        <p:txBody>
          <a:bodyPr/>
          <a:lstStyle/>
          <a:p>
            <a:r>
              <a:rPr lang="en-US" dirty="0"/>
              <a:t>Create new pages and add them to Menus</a:t>
            </a:r>
          </a:p>
        </p:txBody>
      </p:sp>
      <p:sp>
        <p:nvSpPr>
          <p:cNvPr id="6" name="Text Placeholder 5">
            <a:extLst>
              <a:ext uri="{FF2B5EF4-FFF2-40B4-BE49-F238E27FC236}">
                <a16:creationId xmlns:a16="http://schemas.microsoft.com/office/drawing/2014/main" id="{D7F4C3E6-3383-FFEA-1014-91E2F8B69BC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76906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19138-1A9F-E572-EC41-0DD0A4F7456C}"/>
              </a:ext>
            </a:extLst>
          </p:cNvPr>
          <p:cNvSpPr>
            <a:spLocks noGrp="1"/>
          </p:cNvSpPr>
          <p:nvPr>
            <p:ph idx="1"/>
          </p:nvPr>
        </p:nvSpPr>
        <p:spPr>
          <a:xfrm>
            <a:off x="360000" y="1082180"/>
            <a:ext cx="4748895" cy="5587068"/>
          </a:xfrm>
        </p:spPr>
        <p:txBody>
          <a:bodyPr/>
          <a:lstStyle/>
          <a:p>
            <a:pPr marL="0" indent="0">
              <a:buNone/>
            </a:pPr>
            <a:r>
              <a:rPr lang="en-US" dirty="0"/>
              <a:t>Editing a Row Layout</a:t>
            </a:r>
          </a:p>
          <a:p>
            <a:pPr>
              <a:buFont typeface="+mj-lt"/>
              <a:buAutoNum type="arabicPeriod"/>
            </a:pPr>
            <a:r>
              <a:rPr lang="en-US" dirty="0"/>
              <a:t>Click the ellipsis on Row header</a:t>
            </a:r>
          </a:p>
          <a:p>
            <a:pPr>
              <a:buFont typeface="+mj-lt"/>
              <a:buAutoNum type="arabicPeriod"/>
            </a:pPr>
            <a:r>
              <a:rPr lang="en-US" dirty="0"/>
              <a:t>Select Change Row Layout</a:t>
            </a:r>
          </a:p>
          <a:p>
            <a:pPr>
              <a:buFont typeface="+mj-lt"/>
              <a:buAutoNum type="arabicPeriod"/>
            </a:pPr>
            <a:r>
              <a:rPr lang="en-US" dirty="0"/>
              <a:t>Select layout</a:t>
            </a:r>
          </a:p>
          <a:p>
            <a:pPr>
              <a:buFont typeface="+mj-lt"/>
              <a:buAutoNum type="arabicPeriod"/>
            </a:pPr>
            <a:r>
              <a:rPr lang="en-US" dirty="0"/>
              <a:t>Click Change Layout</a:t>
            </a:r>
          </a:p>
          <a:p>
            <a:pPr>
              <a:buFont typeface="+mj-lt"/>
              <a:buAutoNum type="arabicPeriod"/>
            </a:pPr>
            <a:endParaRPr lang="en-US" dirty="0"/>
          </a:p>
          <a:p>
            <a:pPr marL="0" indent="0">
              <a:buNone/>
            </a:pPr>
            <a:r>
              <a:rPr lang="en-US" dirty="0"/>
              <a:t>Adding a New Row</a:t>
            </a:r>
          </a:p>
          <a:p>
            <a:r>
              <a:rPr lang="en-US" dirty="0"/>
              <a:t>Click the green plus button on the page under the bottom most row.</a:t>
            </a:r>
          </a:p>
        </p:txBody>
      </p:sp>
      <p:sp>
        <p:nvSpPr>
          <p:cNvPr id="3" name="Title 2">
            <a:extLst>
              <a:ext uri="{FF2B5EF4-FFF2-40B4-BE49-F238E27FC236}">
                <a16:creationId xmlns:a16="http://schemas.microsoft.com/office/drawing/2014/main" id="{B3E1A515-B195-0D89-A259-2F02E2E55C10}"/>
              </a:ext>
            </a:extLst>
          </p:cNvPr>
          <p:cNvSpPr>
            <a:spLocks noGrp="1"/>
          </p:cNvSpPr>
          <p:nvPr>
            <p:ph type="title"/>
          </p:nvPr>
        </p:nvSpPr>
        <p:spPr/>
        <p:txBody>
          <a:bodyPr/>
          <a:lstStyle/>
          <a:p>
            <a:r>
              <a:rPr lang="en-US" dirty="0"/>
              <a:t>Step 3 – Add Widgets</a:t>
            </a:r>
          </a:p>
        </p:txBody>
      </p:sp>
      <p:pic>
        <p:nvPicPr>
          <p:cNvPr id="5" name="Picture 4">
            <a:extLst>
              <a:ext uri="{FF2B5EF4-FFF2-40B4-BE49-F238E27FC236}">
                <a16:creationId xmlns:a16="http://schemas.microsoft.com/office/drawing/2014/main" id="{A469C61D-F159-D021-3634-63E582E165F1}"/>
              </a:ext>
            </a:extLst>
          </p:cNvPr>
          <p:cNvPicPr>
            <a:picLocks noChangeAspect="1"/>
          </p:cNvPicPr>
          <p:nvPr/>
        </p:nvPicPr>
        <p:blipFill>
          <a:blip r:embed="rId2"/>
          <a:stretch>
            <a:fillRect/>
          </a:stretch>
        </p:blipFill>
        <p:spPr>
          <a:xfrm>
            <a:off x="5108895" y="218114"/>
            <a:ext cx="6723105" cy="2825652"/>
          </a:xfrm>
          <a:prstGeom prst="rect">
            <a:avLst/>
          </a:prstGeom>
        </p:spPr>
      </p:pic>
      <p:pic>
        <p:nvPicPr>
          <p:cNvPr id="7" name="Picture 6">
            <a:extLst>
              <a:ext uri="{FF2B5EF4-FFF2-40B4-BE49-F238E27FC236}">
                <a16:creationId xmlns:a16="http://schemas.microsoft.com/office/drawing/2014/main" id="{5E34B1A9-CCF7-BD32-E2EF-2F29170CF190}"/>
              </a:ext>
            </a:extLst>
          </p:cNvPr>
          <p:cNvPicPr>
            <a:picLocks noChangeAspect="1"/>
          </p:cNvPicPr>
          <p:nvPr/>
        </p:nvPicPr>
        <p:blipFill rotWithShape="1">
          <a:blip r:embed="rId3"/>
          <a:srcRect l="22270"/>
          <a:stretch/>
        </p:blipFill>
        <p:spPr>
          <a:xfrm>
            <a:off x="5670000" y="2965683"/>
            <a:ext cx="5839695" cy="3604511"/>
          </a:xfrm>
          <a:prstGeom prst="rect">
            <a:avLst/>
          </a:prstGeom>
        </p:spPr>
      </p:pic>
      <p:sp>
        <p:nvSpPr>
          <p:cNvPr id="9" name="Arrow: Right 8">
            <a:extLst>
              <a:ext uri="{FF2B5EF4-FFF2-40B4-BE49-F238E27FC236}">
                <a16:creationId xmlns:a16="http://schemas.microsoft.com/office/drawing/2014/main" id="{ADB6FBFC-E224-FFF9-3DFB-34F3B6EBB3D9}"/>
              </a:ext>
            </a:extLst>
          </p:cNvPr>
          <p:cNvSpPr/>
          <p:nvPr/>
        </p:nvSpPr>
        <p:spPr>
          <a:xfrm rot="1668387">
            <a:off x="10936752" y="953936"/>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Arrow: Right 9">
            <a:extLst>
              <a:ext uri="{FF2B5EF4-FFF2-40B4-BE49-F238E27FC236}">
                <a16:creationId xmlns:a16="http://schemas.microsoft.com/office/drawing/2014/main" id="{0403A694-E277-AF0E-3AED-22FE53826905}"/>
              </a:ext>
            </a:extLst>
          </p:cNvPr>
          <p:cNvSpPr/>
          <p:nvPr/>
        </p:nvSpPr>
        <p:spPr>
          <a:xfrm>
            <a:off x="10288317" y="1278602"/>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4FDF17C7-06C1-C0D2-C3F2-A19AAE04079C}"/>
              </a:ext>
            </a:extLst>
          </p:cNvPr>
          <p:cNvSpPr/>
          <p:nvPr/>
        </p:nvSpPr>
        <p:spPr>
          <a:xfrm>
            <a:off x="8131563" y="3699545"/>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Arrow: Right 11">
            <a:extLst>
              <a:ext uri="{FF2B5EF4-FFF2-40B4-BE49-F238E27FC236}">
                <a16:creationId xmlns:a16="http://schemas.microsoft.com/office/drawing/2014/main" id="{B7B3FBB3-5417-A8E4-5160-FFF0775A5BB3}"/>
              </a:ext>
            </a:extLst>
          </p:cNvPr>
          <p:cNvSpPr/>
          <p:nvPr/>
        </p:nvSpPr>
        <p:spPr>
          <a:xfrm>
            <a:off x="9716299" y="6217856"/>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Arrow: Right 3">
            <a:extLst>
              <a:ext uri="{FF2B5EF4-FFF2-40B4-BE49-F238E27FC236}">
                <a16:creationId xmlns:a16="http://schemas.microsoft.com/office/drawing/2014/main" id="{230B17FF-EBB9-3B63-A34E-B9238D3E38CD}"/>
              </a:ext>
            </a:extLst>
          </p:cNvPr>
          <p:cNvSpPr/>
          <p:nvPr/>
        </p:nvSpPr>
        <p:spPr>
          <a:xfrm>
            <a:off x="7074887" y="1957566"/>
            <a:ext cx="124743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Row</a:t>
            </a:r>
          </a:p>
        </p:txBody>
      </p:sp>
    </p:spTree>
    <p:extLst>
      <p:ext uri="{BB962C8B-B14F-4D97-AF65-F5344CB8AC3E}">
        <p14:creationId xmlns:p14="http://schemas.microsoft.com/office/powerpoint/2010/main" val="3533918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D3455A-A0FB-62D8-2F7A-CBE8F3BC2703}"/>
              </a:ext>
            </a:extLst>
          </p:cNvPr>
          <p:cNvPicPr>
            <a:picLocks noChangeAspect="1"/>
          </p:cNvPicPr>
          <p:nvPr/>
        </p:nvPicPr>
        <p:blipFill>
          <a:blip r:embed="rId2"/>
          <a:stretch>
            <a:fillRect/>
          </a:stretch>
        </p:blipFill>
        <p:spPr>
          <a:xfrm>
            <a:off x="5572296" y="3167538"/>
            <a:ext cx="6619703" cy="3304919"/>
          </a:xfrm>
          <a:prstGeom prst="rect">
            <a:avLst/>
          </a:prstGeom>
        </p:spPr>
      </p:pic>
      <p:pic>
        <p:nvPicPr>
          <p:cNvPr id="6" name="Picture 5">
            <a:extLst>
              <a:ext uri="{FF2B5EF4-FFF2-40B4-BE49-F238E27FC236}">
                <a16:creationId xmlns:a16="http://schemas.microsoft.com/office/drawing/2014/main" id="{840166D7-E67C-F0D4-6344-69C986DD9889}"/>
              </a:ext>
            </a:extLst>
          </p:cNvPr>
          <p:cNvPicPr>
            <a:picLocks noChangeAspect="1"/>
          </p:cNvPicPr>
          <p:nvPr/>
        </p:nvPicPr>
        <p:blipFill>
          <a:blip r:embed="rId3"/>
          <a:stretch>
            <a:fillRect/>
          </a:stretch>
        </p:blipFill>
        <p:spPr>
          <a:xfrm>
            <a:off x="5670000" y="316185"/>
            <a:ext cx="6316843" cy="2851353"/>
          </a:xfrm>
          <a:prstGeom prst="rect">
            <a:avLst/>
          </a:prstGeom>
        </p:spPr>
      </p:pic>
      <p:sp>
        <p:nvSpPr>
          <p:cNvPr id="2" name="Content Placeholder 1">
            <a:extLst>
              <a:ext uri="{FF2B5EF4-FFF2-40B4-BE49-F238E27FC236}">
                <a16:creationId xmlns:a16="http://schemas.microsoft.com/office/drawing/2014/main" id="{4D819138-1A9F-E572-EC41-0DD0A4F7456C}"/>
              </a:ext>
            </a:extLst>
          </p:cNvPr>
          <p:cNvSpPr>
            <a:spLocks noGrp="1"/>
          </p:cNvSpPr>
          <p:nvPr>
            <p:ph idx="1"/>
          </p:nvPr>
        </p:nvSpPr>
        <p:spPr>
          <a:xfrm>
            <a:off x="360000" y="1082180"/>
            <a:ext cx="4748895" cy="5587068"/>
          </a:xfrm>
        </p:spPr>
        <p:txBody>
          <a:bodyPr>
            <a:normAutofit/>
          </a:bodyPr>
          <a:lstStyle/>
          <a:p>
            <a:pPr marL="0" indent="0">
              <a:buNone/>
            </a:pPr>
            <a:r>
              <a:rPr lang="en-US" dirty="0"/>
              <a:t>To add a widget to the page:</a:t>
            </a:r>
          </a:p>
          <a:p>
            <a:pPr>
              <a:buFont typeface="+mj-lt"/>
              <a:buAutoNum type="arabicPeriod"/>
            </a:pPr>
            <a:r>
              <a:rPr lang="en-US" dirty="0"/>
              <a:t>Click the Composer tab</a:t>
            </a:r>
          </a:p>
          <a:p>
            <a:pPr>
              <a:buFont typeface="+mj-lt"/>
              <a:buAutoNum type="arabicPeriod"/>
            </a:pPr>
            <a:r>
              <a:rPr lang="en-US" dirty="0"/>
              <a:t>Click the add button on the row</a:t>
            </a:r>
          </a:p>
          <a:p>
            <a:pPr>
              <a:buFont typeface="+mj-lt"/>
              <a:buAutoNum type="arabicPeriod"/>
            </a:pPr>
            <a:r>
              <a:rPr lang="en-US" dirty="0"/>
              <a:t>Select the widget you want to add</a:t>
            </a:r>
          </a:p>
          <a:p>
            <a:pPr>
              <a:buFont typeface="+mj-lt"/>
              <a:buAutoNum type="arabicPeriod"/>
            </a:pPr>
            <a:r>
              <a:rPr lang="en-US" dirty="0"/>
              <a:t>Click next</a:t>
            </a:r>
          </a:p>
          <a:p>
            <a:pPr>
              <a:buFont typeface="+mj-lt"/>
              <a:buAutoNum type="arabicPeriod"/>
            </a:pPr>
            <a:r>
              <a:rPr lang="en-US" dirty="0"/>
              <a:t>Edit widget in the panel that displays (each edit panel will be different depending on the widget selected)  </a:t>
            </a:r>
          </a:p>
        </p:txBody>
      </p:sp>
      <p:sp>
        <p:nvSpPr>
          <p:cNvPr id="3" name="Title 2">
            <a:extLst>
              <a:ext uri="{FF2B5EF4-FFF2-40B4-BE49-F238E27FC236}">
                <a16:creationId xmlns:a16="http://schemas.microsoft.com/office/drawing/2014/main" id="{B3E1A515-B195-0D89-A259-2F02E2E55C10}"/>
              </a:ext>
            </a:extLst>
          </p:cNvPr>
          <p:cNvSpPr>
            <a:spLocks noGrp="1"/>
          </p:cNvSpPr>
          <p:nvPr>
            <p:ph type="title"/>
          </p:nvPr>
        </p:nvSpPr>
        <p:spPr/>
        <p:txBody>
          <a:bodyPr/>
          <a:lstStyle/>
          <a:p>
            <a:r>
              <a:rPr lang="en-US" dirty="0"/>
              <a:t>Step 3 – Add Widgets</a:t>
            </a:r>
          </a:p>
        </p:txBody>
      </p:sp>
      <p:sp>
        <p:nvSpPr>
          <p:cNvPr id="9" name="Arrow: Right 8">
            <a:extLst>
              <a:ext uri="{FF2B5EF4-FFF2-40B4-BE49-F238E27FC236}">
                <a16:creationId xmlns:a16="http://schemas.microsoft.com/office/drawing/2014/main" id="{ADB6FBFC-E224-FFF9-3DFB-34F3B6EBB3D9}"/>
              </a:ext>
            </a:extLst>
          </p:cNvPr>
          <p:cNvSpPr/>
          <p:nvPr/>
        </p:nvSpPr>
        <p:spPr>
          <a:xfrm rot="20488040">
            <a:off x="7061037" y="1869719"/>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Arrow: Right 9">
            <a:extLst>
              <a:ext uri="{FF2B5EF4-FFF2-40B4-BE49-F238E27FC236}">
                <a16:creationId xmlns:a16="http://schemas.microsoft.com/office/drawing/2014/main" id="{0403A694-E277-AF0E-3AED-22FE53826905}"/>
              </a:ext>
            </a:extLst>
          </p:cNvPr>
          <p:cNvSpPr/>
          <p:nvPr/>
        </p:nvSpPr>
        <p:spPr>
          <a:xfrm>
            <a:off x="9390695" y="4291490"/>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Arrow: Right 10">
            <a:extLst>
              <a:ext uri="{FF2B5EF4-FFF2-40B4-BE49-F238E27FC236}">
                <a16:creationId xmlns:a16="http://schemas.microsoft.com/office/drawing/2014/main" id="{4FDF17C7-06C1-C0D2-C3F2-A19AAE04079C}"/>
              </a:ext>
            </a:extLst>
          </p:cNvPr>
          <p:cNvSpPr/>
          <p:nvPr/>
        </p:nvSpPr>
        <p:spPr>
          <a:xfrm>
            <a:off x="10954149" y="6120119"/>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44250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C1F88-BACF-DC4C-053B-EB4A27E2C309}"/>
              </a:ext>
            </a:extLst>
          </p:cNvPr>
          <p:cNvSpPr>
            <a:spLocks noGrp="1"/>
          </p:cNvSpPr>
          <p:nvPr>
            <p:ph idx="1"/>
          </p:nvPr>
        </p:nvSpPr>
        <p:spPr>
          <a:xfrm>
            <a:off x="359999" y="1174459"/>
            <a:ext cx="10822525" cy="5125541"/>
          </a:xfrm>
        </p:spPr>
        <p:txBody>
          <a:bodyPr>
            <a:normAutofit lnSpcReduction="10000"/>
          </a:bodyPr>
          <a:lstStyle/>
          <a:p>
            <a:r>
              <a:rPr lang="en-US" dirty="0"/>
              <a:t>Each widget has a different use and purpose on the page. For a full listing of what each widget is please refer to this Docebo knowledge article: </a:t>
            </a:r>
            <a:r>
              <a:rPr lang="en-US" dirty="0">
                <a:hlinkClick r:id="rId2"/>
              </a:rPr>
              <a:t>https://help.docebo.com/hc/en-us/articles/360020127159-List-of-Widgets-for-Custom-Widget-Pages</a:t>
            </a:r>
            <a:endParaRPr lang="en-US" dirty="0"/>
          </a:p>
          <a:p>
            <a:r>
              <a:rPr lang="en-US" dirty="0"/>
              <a:t>Widget best practices</a:t>
            </a:r>
          </a:p>
          <a:p>
            <a:pPr lvl="1"/>
            <a:r>
              <a:rPr lang="en-US" dirty="0"/>
              <a:t>Widgets like the Catalog and My courses and learning plans change sizes dynamically, so it is best to not put any widgets below them</a:t>
            </a:r>
          </a:p>
          <a:p>
            <a:pPr lvl="1"/>
            <a:r>
              <a:rPr lang="en-US" dirty="0"/>
              <a:t>To keep a catalog from growing long dynamically, set the catalog display mode to Default or Steam when editing the widget </a:t>
            </a:r>
          </a:p>
          <a:p>
            <a:pPr lvl="1"/>
            <a:r>
              <a:rPr lang="en-US" dirty="0"/>
              <a:t>HTML widget only handles basic HTML, if you want to apply CSS to the HTML, CSS must be added to the Custom Styles section of the </a:t>
            </a:r>
            <a:r>
              <a:rPr lang="en-US" b="1" dirty="0"/>
              <a:t>Configure Branding and Look </a:t>
            </a:r>
            <a:r>
              <a:rPr lang="en-US" dirty="0"/>
              <a:t>page</a:t>
            </a:r>
          </a:p>
          <a:p>
            <a:pPr lvl="2"/>
            <a:r>
              <a:rPr lang="en-US" dirty="0"/>
              <a:t>The CSS applied to an HTML widget will not work from the Page preview, you must view the actual page to see the CSS applied. </a:t>
            </a:r>
            <a:r>
              <a:rPr lang="en-US" dirty="0">
                <a:hlinkClick r:id="rId3" action="ppaction://hlinksldjump"/>
              </a:rPr>
              <a:t>To learn how to get the URL for a page, go to slide 16</a:t>
            </a:r>
            <a:endParaRPr lang="en-US" dirty="0"/>
          </a:p>
        </p:txBody>
      </p:sp>
      <p:sp>
        <p:nvSpPr>
          <p:cNvPr id="3" name="Title 2">
            <a:extLst>
              <a:ext uri="{FF2B5EF4-FFF2-40B4-BE49-F238E27FC236}">
                <a16:creationId xmlns:a16="http://schemas.microsoft.com/office/drawing/2014/main" id="{DA079DA8-76F5-49D4-4A58-EA5EAD6BABEE}"/>
              </a:ext>
            </a:extLst>
          </p:cNvPr>
          <p:cNvSpPr>
            <a:spLocks noGrp="1"/>
          </p:cNvSpPr>
          <p:nvPr>
            <p:ph type="title"/>
          </p:nvPr>
        </p:nvSpPr>
        <p:spPr/>
        <p:txBody>
          <a:bodyPr/>
          <a:lstStyle/>
          <a:p>
            <a:r>
              <a:rPr lang="en-US" dirty="0"/>
              <a:t>Step 3 – Add Widgets (Widget Information)</a:t>
            </a:r>
          </a:p>
        </p:txBody>
      </p:sp>
    </p:spTree>
    <p:extLst>
      <p:ext uri="{BB962C8B-B14F-4D97-AF65-F5344CB8AC3E}">
        <p14:creationId xmlns:p14="http://schemas.microsoft.com/office/powerpoint/2010/main" val="295896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8C1F88-BACF-DC4C-053B-EB4A27E2C309}"/>
              </a:ext>
            </a:extLst>
          </p:cNvPr>
          <p:cNvSpPr>
            <a:spLocks noGrp="1"/>
          </p:cNvSpPr>
          <p:nvPr>
            <p:ph idx="1"/>
          </p:nvPr>
        </p:nvSpPr>
        <p:spPr>
          <a:xfrm>
            <a:off x="359999" y="1174459"/>
            <a:ext cx="10822525" cy="5125541"/>
          </a:xfrm>
        </p:spPr>
        <p:txBody>
          <a:bodyPr>
            <a:normAutofit fontScale="92500" lnSpcReduction="10000"/>
          </a:bodyPr>
          <a:lstStyle/>
          <a:p>
            <a:r>
              <a:rPr lang="en-US" dirty="0"/>
              <a:t>Widget best practices</a:t>
            </a:r>
          </a:p>
          <a:p>
            <a:pPr lvl="1"/>
            <a:r>
              <a:rPr lang="en-US" dirty="0"/>
              <a:t>For images, it is recommended to use the following widths for each row layout:</a:t>
            </a:r>
          </a:p>
          <a:p>
            <a:pPr lvl="2"/>
            <a:r>
              <a:rPr lang="en-US" dirty="0"/>
              <a:t>Full row: 1329</a:t>
            </a:r>
          </a:p>
          <a:p>
            <a:pPr lvl="2"/>
            <a:r>
              <a:rPr lang="en-US" dirty="0"/>
              <a:t>Half row: 663</a:t>
            </a:r>
          </a:p>
          <a:p>
            <a:pPr lvl="2"/>
            <a:r>
              <a:rPr lang="en-US" dirty="0"/>
              <a:t>Third row: 443</a:t>
            </a:r>
          </a:p>
          <a:p>
            <a:pPr lvl="2"/>
            <a:r>
              <a:rPr lang="en-US" dirty="0"/>
              <a:t>2/3 row: 886</a:t>
            </a:r>
          </a:p>
          <a:p>
            <a:pPr lvl="1"/>
            <a:r>
              <a:rPr lang="en-US" dirty="0"/>
              <a:t>Custom Content widgets – the system will stretch an image (if an image background is being used and it is not big enough) to fit the area of the custom content widget, it is easiest to use a solid color background.</a:t>
            </a:r>
          </a:p>
          <a:p>
            <a:pPr lvl="1"/>
            <a:r>
              <a:rPr lang="en-US" dirty="0"/>
              <a:t>When adding a link for a course/page/catalog view, use a relative link, so that when production is copied to the sandbox, all the links will continue to work in the sandbox. </a:t>
            </a:r>
          </a:p>
          <a:p>
            <a:pPr lvl="2"/>
            <a:r>
              <a:rPr lang="en-US" dirty="0"/>
              <a:t>Normal URL: </a:t>
            </a:r>
            <a:r>
              <a:rPr lang="en-US" dirty="0">
                <a:hlinkClick r:id="rId2"/>
              </a:rPr>
              <a:t>https://axwayusandbox.docebosaas.com/pages/41/role-based-training-axway?ctl215=field1-_68</a:t>
            </a:r>
            <a:endParaRPr lang="en-US" dirty="0"/>
          </a:p>
          <a:p>
            <a:pPr lvl="2"/>
            <a:r>
              <a:rPr lang="en-US" dirty="0"/>
              <a:t>Relative URL: /pages/41/role-based-training-axway?ctl215=field1-_68</a:t>
            </a:r>
          </a:p>
          <a:p>
            <a:pPr marL="457200" lvl="1" indent="0">
              <a:buNone/>
            </a:pPr>
            <a:endParaRPr lang="en-US" dirty="0"/>
          </a:p>
          <a:p>
            <a:pPr lvl="1"/>
            <a:endParaRPr lang="en-US" dirty="0"/>
          </a:p>
        </p:txBody>
      </p:sp>
      <p:sp>
        <p:nvSpPr>
          <p:cNvPr id="3" name="Title 2">
            <a:extLst>
              <a:ext uri="{FF2B5EF4-FFF2-40B4-BE49-F238E27FC236}">
                <a16:creationId xmlns:a16="http://schemas.microsoft.com/office/drawing/2014/main" id="{DA079DA8-76F5-49D4-4A58-EA5EAD6BABEE}"/>
              </a:ext>
            </a:extLst>
          </p:cNvPr>
          <p:cNvSpPr>
            <a:spLocks noGrp="1"/>
          </p:cNvSpPr>
          <p:nvPr>
            <p:ph type="title"/>
          </p:nvPr>
        </p:nvSpPr>
        <p:spPr/>
        <p:txBody>
          <a:bodyPr/>
          <a:lstStyle/>
          <a:p>
            <a:r>
              <a:rPr lang="en-US" dirty="0"/>
              <a:t>Step 3 – Add Widgets (Widget Information –CONT.)</a:t>
            </a:r>
          </a:p>
        </p:txBody>
      </p:sp>
    </p:spTree>
    <p:extLst>
      <p:ext uri="{BB962C8B-B14F-4D97-AF65-F5344CB8AC3E}">
        <p14:creationId xmlns:p14="http://schemas.microsoft.com/office/powerpoint/2010/main" val="54548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55374-D8FD-5B66-4BE1-BEE11AB97CE0}"/>
              </a:ext>
            </a:extLst>
          </p:cNvPr>
          <p:cNvSpPr>
            <a:spLocks noGrp="1"/>
          </p:cNvSpPr>
          <p:nvPr>
            <p:ph idx="1"/>
          </p:nvPr>
        </p:nvSpPr>
        <p:spPr>
          <a:xfrm>
            <a:off x="360000" y="1098957"/>
            <a:ext cx="4732117" cy="5394121"/>
          </a:xfrm>
        </p:spPr>
        <p:txBody>
          <a:bodyPr>
            <a:normAutofit fontScale="92500"/>
          </a:bodyPr>
          <a:lstStyle/>
          <a:p>
            <a:pPr marL="0" indent="0">
              <a:buNone/>
            </a:pPr>
            <a:r>
              <a:rPr lang="en-US" dirty="0"/>
              <a:t>While adding widgets to the page:</a:t>
            </a:r>
          </a:p>
          <a:p>
            <a:pPr>
              <a:buFont typeface="+mj-lt"/>
              <a:buAutoNum type="arabicPeriod"/>
            </a:pPr>
            <a:r>
              <a:rPr lang="en-US" dirty="0"/>
              <a:t>As you add widgets you can view a preview of the page by clicking the Desktop Preview tab.</a:t>
            </a:r>
          </a:p>
          <a:p>
            <a:pPr>
              <a:buFont typeface="+mj-lt"/>
              <a:buAutoNum type="arabicPeriod"/>
            </a:pPr>
            <a:r>
              <a:rPr lang="en-US" dirty="0"/>
              <a:t>When you are ready to make your changes live and to have them appear on the live page (not just the preview) click Save Change</a:t>
            </a:r>
          </a:p>
          <a:p>
            <a:pPr lvl="1">
              <a:buFont typeface="+mj-lt"/>
              <a:buAutoNum type="arabicPeriod"/>
            </a:pPr>
            <a:r>
              <a:rPr lang="en-US" dirty="0"/>
              <a:t>The best way to see the preview of the page, copy the URL of the page and paste it in a new browser tab.  This way you can see any CSS changes as well. </a:t>
            </a:r>
          </a:p>
          <a:p>
            <a:endParaRPr lang="en-US" dirty="0"/>
          </a:p>
        </p:txBody>
      </p:sp>
      <p:sp>
        <p:nvSpPr>
          <p:cNvPr id="3" name="Title 2">
            <a:extLst>
              <a:ext uri="{FF2B5EF4-FFF2-40B4-BE49-F238E27FC236}">
                <a16:creationId xmlns:a16="http://schemas.microsoft.com/office/drawing/2014/main" id="{C05C10C6-F888-1DA0-3D70-95F7E3309628}"/>
              </a:ext>
            </a:extLst>
          </p:cNvPr>
          <p:cNvSpPr>
            <a:spLocks noGrp="1"/>
          </p:cNvSpPr>
          <p:nvPr>
            <p:ph type="title"/>
          </p:nvPr>
        </p:nvSpPr>
        <p:spPr/>
        <p:txBody>
          <a:bodyPr/>
          <a:lstStyle/>
          <a:p>
            <a:r>
              <a:rPr lang="en-US" dirty="0"/>
              <a:t>Step 3 – Add Widgets</a:t>
            </a:r>
          </a:p>
        </p:txBody>
      </p:sp>
      <p:pic>
        <p:nvPicPr>
          <p:cNvPr id="5" name="Picture 4">
            <a:extLst>
              <a:ext uri="{FF2B5EF4-FFF2-40B4-BE49-F238E27FC236}">
                <a16:creationId xmlns:a16="http://schemas.microsoft.com/office/drawing/2014/main" id="{59CC2000-A6C7-6EDF-6985-10DB817F1D5A}"/>
              </a:ext>
            </a:extLst>
          </p:cNvPr>
          <p:cNvPicPr>
            <a:picLocks noChangeAspect="1"/>
          </p:cNvPicPr>
          <p:nvPr/>
        </p:nvPicPr>
        <p:blipFill>
          <a:blip r:embed="rId2"/>
          <a:stretch>
            <a:fillRect/>
          </a:stretch>
        </p:blipFill>
        <p:spPr>
          <a:xfrm>
            <a:off x="5301321" y="1463878"/>
            <a:ext cx="6890680" cy="4030911"/>
          </a:xfrm>
          <a:prstGeom prst="rect">
            <a:avLst/>
          </a:prstGeom>
        </p:spPr>
      </p:pic>
      <p:sp>
        <p:nvSpPr>
          <p:cNvPr id="6" name="Arrow: Right 5">
            <a:extLst>
              <a:ext uri="{FF2B5EF4-FFF2-40B4-BE49-F238E27FC236}">
                <a16:creationId xmlns:a16="http://schemas.microsoft.com/office/drawing/2014/main" id="{A0752ECD-A560-5EB4-FCE6-BF16CAF18A0C}"/>
              </a:ext>
            </a:extLst>
          </p:cNvPr>
          <p:cNvSpPr/>
          <p:nvPr/>
        </p:nvSpPr>
        <p:spPr>
          <a:xfrm rot="1668387">
            <a:off x="6792590" y="1977393"/>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Arrow: Right 6">
            <a:extLst>
              <a:ext uri="{FF2B5EF4-FFF2-40B4-BE49-F238E27FC236}">
                <a16:creationId xmlns:a16="http://schemas.microsoft.com/office/drawing/2014/main" id="{8CD9D871-5C2B-7FA5-FC50-C02951E973B7}"/>
              </a:ext>
            </a:extLst>
          </p:cNvPr>
          <p:cNvSpPr/>
          <p:nvPr/>
        </p:nvSpPr>
        <p:spPr>
          <a:xfrm rot="2433545">
            <a:off x="10665823" y="4931180"/>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Callout: Up Arrow 7">
            <a:extLst>
              <a:ext uri="{FF2B5EF4-FFF2-40B4-BE49-F238E27FC236}">
                <a16:creationId xmlns:a16="http://schemas.microsoft.com/office/drawing/2014/main" id="{9CD108E7-95A3-B265-1000-3FB27004DBE7}"/>
              </a:ext>
            </a:extLst>
          </p:cNvPr>
          <p:cNvSpPr/>
          <p:nvPr/>
        </p:nvSpPr>
        <p:spPr>
          <a:xfrm>
            <a:off x="8615494" y="5603844"/>
            <a:ext cx="3422708" cy="872455"/>
          </a:xfrm>
          <a:prstGeom prst="upArrowCallout">
            <a:avLst>
              <a:gd name="adj1" fmla="val 26923"/>
              <a:gd name="adj2" fmla="val 20192"/>
              <a:gd name="adj3" fmla="val 25000"/>
              <a:gd name="adj4" fmla="val 6497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sure the page status is Published.</a:t>
            </a:r>
          </a:p>
        </p:txBody>
      </p:sp>
    </p:spTree>
    <p:extLst>
      <p:ext uri="{BB962C8B-B14F-4D97-AF65-F5344CB8AC3E}">
        <p14:creationId xmlns:p14="http://schemas.microsoft.com/office/powerpoint/2010/main" val="358869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12D42D-5951-2BF1-49A9-B42C269E1C60}"/>
              </a:ext>
            </a:extLst>
          </p:cNvPr>
          <p:cNvSpPr>
            <a:spLocks noGrp="1"/>
          </p:cNvSpPr>
          <p:nvPr>
            <p:ph idx="1"/>
          </p:nvPr>
        </p:nvSpPr>
        <p:spPr>
          <a:xfrm>
            <a:off x="360000" y="1008000"/>
            <a:ext cx="3633160" cy="5606717"/>
          </a:xfrm>
        </p:spPr>
        <p:txBody>
          <a:bodyPr>
            <a:normAutofit fontScale="70000" lnSpcReduction="20000"/>
          </a:bodyPr>
          <a:lstStyle/>
          <a:p>
            <a:pPr marL="0" indent="0">
              <a:buNone/>
            </a:pPr>
            <a:r>
              <a:rPr lang="en-US" dirty="0"/>
              <a:t>Once your page is finished being created and it is ready to be used, it must be added to a menu. To learn more about the menus being used and which menu your page needs to be assigned to, refer to </a:t>
            </a:r>
            <a:r>
              <a:rPr lang="en-US" dirty="0">
                <a:hlinkClick r:id="rId2"/>
              </a:rPr>
              <a:t>How to Manage Menus</a:t>
            </a:r>
            <a:endParaRPr lang="en-US" dirty="0"/>
          </a:p>
          <a:p>
            <a:pPr marL="0" indent="0">
              <a:buNone/>
            </a:pPr>
            <a:r>
              <a:rPr lang="en-US" dirty="0"/>
              <a:t>Follow these steps to add the page to the menu:</a:t>
            </a:r>
          </a:p>
          <a:p>
            <a:pPr>
              <a:buFont typeface="+mj-lt"/>
              <a:buAutoNum type="arabicPeriod"/>
            </a:pPr>
            <a:r>
              <a:rPr lang="en-US" dirty="0"/>
              <a:t>Access Manage Menu from Admin menu</a:t>
            </a:r>
          </a:p>
          <a:p>
            <a:pPr>
              <a:buFont typeface="+mj-lt"/>
              <a:buAutoNum type="arabicPeriod"/>
            </a:pPr>
            <a:r>
              <a:rPr lang="en-US" dirty="0"/>
              <a:t>Click on the name of the menu </a:t>
            </a:r>
          </a:p>
          <a:p>
            <a:pPr>
              <a:buFont typeface="+mj-lt"/>
              <a:buAutoNum type="arabicPeriod"/>
            </a:pPr>
            <a:r>
              <a:rPr lang="en-US" dirty="0"/>
              <a:t>Click the Desktop Main Menu tab</a:t>
            </a:r>
          </a:p>
          <a:p>
            <a:pPr>
              <a:buFont typeface="+mj-lt"/>
              <a:buAutoNum type="arabicPeriod"/>
            </a:pPr>
            <a:r>
              <a:rPr lang="en-US" dirty="0"/>
              <a:t>Find and select your page on the “Available for Desktop” area</a:t>
            </a:r>
          </a:p>
          <a:p>
            <a:pPr>
              <a:buFont typeface="+mj-lt"/>
              <a:buAutoNum type="arabicPeriod"/>
            </a:pPr>
            <a:r>
              <a:rPr lang="en-US" dirty="0"/>
              <a:t>Click Add Pages</a:t>
            </a:r>
          </a:p>
          <a:p>
            <a:pPr>
              <a:buFont typeface="+mj-lt"/>
              <a:buAutoNum type="arabicPeriod"/>
            </a:pPr>
            <a:r>
              <a:rPr lang="en-US" dirty="0"/>
              <a:t>If needed, click and drag the page to arrange it in the correct order on the menu</a:t>
            </a:r>
          </a:p>
          <a:p>
            <a:pPr>
              <a:buFont typeface="+mj-lt"/>
              <a:buAutoNum type="arabicPeriod"/>
            </a:pPr>
            <a:r>
              <a:rPr lang="en-US" dirty="0"/>
              <a:t>Click Save Changes</a:t>
            </a:r>
          </a:p>
        </p:txBody>
      </p:sp>
      <p:sp>
        <p:nvSpPr>
          <p:cNvPr id="3" name="Title 2">
            <a:extLst>
              <a:ext uri="{FF2B5EF4-FFF2-40B4-BE49-F238E27FC236}">
                <a16:creationId xmlns:a16="http://schemas.microsoft.com/office/drawing/2014/main" id="{EAF2B5FC-D8B3-BB01-5EEB-8B062CA13A4D}"/>
              </a:ext>
            </a:extLst>
          </p:cNvPr>
          <p:cNvSpPr>
            <a:spLocks noGrp="1"/>
          </p:cNvSpPr>
          <p:nvPr>
            <p:ph type="title"/>
          </p:nvPr>
        </p:nvSpPr>
        <p:spPr/>
        <p:txBody>
          <a:bodyPr/>
          <a:lstStyle/>
          <a:p>
            <a:r>
              <a:rPr lang="en-US" dirty="0"/>
              <a:t>Step 4 – Add Page to Menu</a:t>
            </a:r>
          </a:p>
        </p:txBody>
      </p:sp>
      <p:pic>
        <p:nvPicPr>
          <p:cNvPr id="7" name="Picture 6">
            <a:extLst>
              <a:ext uri="{FF2B5EF4-FFF2-40B4-BE49-F238E27FC236}">
                <a16:creationId xmlns:a16="http://schemas.microsoft.com/office/drawing/2014/main" id="{51FB9591-C4E6-2B18-8117-DAE17B2AB886}"/>
              </a:ext>
            </a:extLst>
          </p:cNvPr>
          <p:cNvPicPr>
            <a:picLocks noChangeAspect="1"/>
          </p:cNvPicPr>
          <p:nvPr/>
        </p:nvPicPr>
        <p:blipFill>
          <a:blip r:embed="rId3"/>
          <a:stretch>
            <a:fillRect/>
          </a:stretch>
        </p:blipFill>
        <p:spPr>
          <a:xfrm>
            <a:off x="4454554" y="3315161"/>
            <a:ext cx="7670334" cy="3299557"/>
          </a:xfrm>
          <a:prstGeom prst="rect">
            <a:avLst/>
          </a:prstGeom>
        </p:spPr>
      </p:pic>
      <p:pic>
        <p:nvPicPr>
          <p:cNvPr id="9" name="Picture 8">
            <a:extLst>
              <a:ext uri="{FF2B5EF4-FFF2-40B4-BE49-F238E27FC236}">
                <a16:creationId xmlns:a16="http://schemas.microsoft.com/office/drawing/2014/main" id="{571E5B4E-E242-EED6-4F70-8B402D4AC7CD}"/>
              </a:ext>
            </a:extLst>
          </p:cNvPr>
          <p:cNvPicPr>
            <a:picLocks noChangeAspect="1"/>
          </p:cNvPicPr>
          <p:nvPr/>
        </p:nvPicPr>
        <p:blipFill>
          <a:blip r:embed="rId4"/>
          <a:stretch>
            <a:fillRect/>
          </a:stretch>
        </p:blipFill>
        <p:spPr>
          <a:xfrm>
            <a:off x="4823566" y="815931"/>
            <a:ext cx="6386921" cy="2499230"/>
          </a:xfrm>
          <a:prstGeom prst="rect">
            <a:avLst/>
          </a:prstGeom>
        </p:spPr>
      </p:pic>
      <p:sp>
        <p:nvSpPr>
          <p:cNvPr id="10" name="Arrow: Right 9">
            <a:extLst>
              <a:ext uri="{FF2B5EF4-FFF2-40B4-BE49-F238E27FC236}">
                <a16:creationId xmlns:a16="http://schemas.microsoft.com/office/drawing/2014/main" id="{255A445A-E98B-A4F2-B7F9-88E0102A80AE}"/>
              </a:ext>
            </a:extLst>
          </p:cNvPr>
          <p:cNvSpPr/>
          <p:nvPr/>
        </p:nvSpPr>
        <p:spPr>
          <a:xfrm rot="1668387">
            <a:off x="5854996" y="1717160"/>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Arrow: Right 10">
            <a:extLst>
              <a:ext uri="{FF2B5EF4-FFF2-40B4-BE49-F238E27FC236}">
                <a16:creationId xmlns:a16="http://schemas.microsoft.com/office/drawing/2014/main" id="{D5771AE6-4ACC-B218-CA55-EB67314B9401}"/>
              </a:ext>
            </a:extLst>
          </p:cNvPr>
          <p:cNvSpPr/>
          <p:nvPr/>
        </p:nvSpPr>
        <p:spPr>
          <a:xfrm rot="1668387">
            <a:off x="4877917" y="3950029"/>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Arrow: Right 11">
            <a:extLst>
              <a:ext uri="{FF2B5EF4-FFF2-40B4-BE49-F238E27FC236}">
                <a16:creationId xmlns:a16="http://schemas.microsoft.com/office/drawing/2014/main" id="{06BCD40E-EEB8-18F4-11D1-8FCDBDC949EC}"/>
              </a:ext>
            </a:extLst>
          </p:cNvPr>
          <p:cNvSpPr/>
          <p:nvPr/>
        </p:nvSpPr>
        <p:spPr>
          <a:xfrm>
            <a:off x="4213550" y="5090773"/>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Arrow: Right 12">
            <a:extLst>
              <a:ext uri="{FF2B5EF4-FFF2-40B4-BE49-F238E27FC236}">
                <a16:creationId xmlns:a16="http://schemas.microsoft.com/office/drawing/2014/main" id="{656421AC-535B-F6A2-ECDF-DAD60C9233AD}"/>
              </a:ext>
            </a:extLst>
          </p:cNvPr>
          <p:cNvSpPr/>
          <p:nvPr/>
        </p:nvSpPr>
        <p:spPr>
          <a:xfrm>
            <a:off x="5800644" y="5814391"/>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Arrow: Right 13">
            <a:extLst>
              <a:ext uri="{FF2B5EF4-FFF2-40B4-BE49-F238E27FC236}">
                <a16:creationId xmlns:a16="http://schemas.microsoft.com/office/drawing/2014/main" id="{DB164553-D039-E645-DEAF-8CB877DBCC21}"/>
              </a:ext>
            </a:extLst>
          </p:cNvPr>
          <p:cNvSpPr/>
          <p:nvPr/>
        </p:nvSpPr>
        <p:spPr>
          <a:xfrm flipH="1">
            <a:off x="10980000" y="4914604"/>
            <a:ext cx="48200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Arrow: Right 14">
            <a:extLst>
              <a:ext uri="{FF2B5EF4-FFF2-40B4-BE49-F238E27FC236}">
                <a16:creationId xmlns:a16="http://schemas.microsoft.com/office/drawing/2014/main" id="{9502C82E-5A76-2E27-EA8F-3382D0FC2BD6}"/>
              </a:ext>
            </a:extLst>
          </p:cNvPr>
          <p:cNvSpPr/>
          <p:nvPr/>
        </p:nvSpPr>
        <p:spPr>
          <a:xfrm rot="1691478">
            <a:off x="10369035" y="6091227"/>
            <a:ext cx="561015"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706285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6D3B4-2685-1B20-57A4-3DA5DEA40313}"/>
              </a:ext>
            </a:extLst>
          </p:cNvPr>
          <p:cNvSpPr>
            <a:spLocks noGrp="1"/>
          </p:cNvSpPr>
          <p:nvPr>
            <p:ph idx="1"/>
          </p:nvPr>
        </p:nvSpPr>
        <p:spPr>
          <a:xfrm>
            <a:off x="359999" y="1008000"/>
            <a:ext cx="11753704" cy="1760367"/>
          </a:xfrm>
        </p:spPr>
        <p:txBody>
          <a:bodyPr>
            <a:normAutofit fontScale="85000" lnSpcReduction="20000"/>
          </a:bodyPr>
          <a:lstStyle/>
          <a:p>
            <a:pPr>
              <a:buFont typeface="+mj-lt"/>
              <a:buAutoNum type="arabicPeriod"/>
            </a:pPr>
            <a:r>
              <a:rPr lang="en-US" dirty="0"/>
              <a:t>Go to Manage pages main page</a:t>
            </a:r>
          </a:p>
          <a:p>
            <a:pPr>
              <a:buFont typeface="+mj-lt"/>
              <a:buAutoNum type="arabicPeriod"/>
            </a:pPr>
            <a:r>
              <a:rPr lang="en-US" dirty="0"/>
              <a:t>Locate the page you would like to copy the URL</a:t>
            </a:r>
          </a:p>
          <a:p>
            <a:pPr>
              <a:buFont typeface="+mj-lt"/>
              <a:buAutoNum type="arabicPeriod"/>
            </a:pPr>
            <a:r>
              <a:rPr lang="en-US" dirty="0"/>
              <a:t>Click ellipsis (three dots) on row for the page</a:t>
            </a:r>
          </a:p>
          <a:p>
            <a:pPr>
              <a:buFont typeface="+mj-lt"/>
              <a:buAutoNum type="arabicPeriod"/>
            </a:pPr>
            <a:r>
              <a:rPr lang="en-US" dirty="0"/>
              <a:t>Select “Copy URL”</a:t>
            </a:r>
          </a:p>
          <a:p>
            <a:pPr>
              <a:buFont typeface="+mj-lt"/>
              <a:buAutoNum type="arabicPeriod"/>
            </a:pPr>
            <a:r>
              <a:rPr lang="en-US" dirty="0"/>
              <a:t>You can open a new browser tab paste the URL into the new tab to see live preview of page.</a:t>
            </a:r>
          </a:p>
        </p:txBody>
      </p:sp>
      <p:sp>
        <p:nvSpPr>
          <p:cNvPr id="3" name="Title 2">
            <a:extLst>
              <a:ext uri="{FF2B5EF4-FFF2-40B4-BE49-F238E27FC236}">
                <a16:creationId xmlns:a16="http://schemas.microsoft.com/office/drawing/2014/main" id="{5F030D15-067F-0177-E1A4-8B2285D924F4}"/>
              </a:ext>
            </a:extLst>
          </p:cNvPr>
          <p:cNvSpPr>
            <a:spLocks noGrp="1"/>
          </p:cNvSpPr>
          <p:nvPr>
            <p:ph type="title"/>
          </p:nvPr>
        </p:nvSpPr>
        <p:spPr/>
        <p:txBody>
          <a:bodyPr/>
          <a:lstStyle/>
          <a:p>
            <a:r>
              <a:rPr lang="en-US" dirty="0"/>
              <a:t>Get URL of a page you are building</a:t>
            </a:r>
          </a:p>
        </p:txBody>
      </p:sp>
      <p:pic>
        <p:nvPicPr>
          <p:cNvPr id="5" name="Picture 4">
            <a:extLst>
              <a:ext uri="{FF2B5EF4-FFF2-40B4-BE49-F238E27FC236}">
                <a16:creationId xmlns:a16="http://schemas.microsoft.com/office/drawing/2014/main" id="{590FBB3B-351C-FB2A-A6A9-3CFFF29D7ADE}"/>
              </a:ext>
            </a:extLst>
          </p:cNvPr>
          <p:cNvPicPr>
            <a:picLocks noChangeAspect="1"/>
          </p:cNvPicPr>
          <p:nvPr/>
        </p:nvPicPr>
        <p:blipFill>
          <a:blip r:embed="rId2"/>
          <a:stretch>
            <a:fillRect/>
          </a:stretch>
        </p:blipFill>
        <p:spPr>
          <a:xfrm>
            <a:off x="837648" y="2923223"/>
            <a:ext cx="10516704" cy="3826777"/>
          </a:xfrm>
          <a:prstGeom prst="rect">
            <a:avLst/>
          </a:prstGeom>
        </p:spPr>
      </p:pic>
      <p:sp>
        <p:nvSpPr>
          <p:cNvPr id="6" name="Arrow: Right 5">
            <a:extLst>
              <a:ext uri="{FF2B5EF4-FFF2-40B4-BE49-F238E27FC236}">
                <a16:creationId xmlns:a16="http://schemas.microsoft.com/office/drawing/2014/main" id="{9A2DC1AE-07E0-3091-74F6-7336CEDEC60B}"/>
              </a:ext>
            </a:extLst>
          </p:cNvPr>
          <p:cNvSpPr/>
          <p:nvPr/>
        </p:nvSpPr>
        <p:spPr>
          <a:xfrm>
            <a:off x="716479" y="4014653"/>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Arrow: Right 6">
            <a:extLst>
              <a:ext uri="{FF2B5EF4-FFF2-40B4-BE49-F238E27FC236}">
                <a16:creationId xmlns:a16="http://schemas.microsoft.com/office/drawing/2014/main" id="{18F4B902-2F9F-67AC-C7C7-9883148F96E0}"/>
              </a:ext>
            </a:extLst>
          </p:cNvPr>
          <p:cNvSpPr/>
          <p:nvPr/>
        </p:nvSpPr>
        <p:spPr>
          <a:xfrm rot="1310948">
            <a:off x="10460942" y="4556265"/>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Arrow: Right 7">
            <a:extLst>
              <a:ext uri="{FF2B5EF4-FFF2-40B4-BE49-F238E27FC236}">
                <a16:creationId xmlns:a16="http://schemas.microsoft.com/office/drawing/2014/main" id="{46C4601B-EBB4-4AD3-CDF3-59A4E76316FF}"/>
              </a:ext>
            </a:extLst>
          </p:cNvPr>
          <p:cNvSpPr/>
          <p:nvPr/>
        </p:nvSpPr>
        <p:spPr>
          <a:xfrm rot="20690498">
            <a:off x="9802726" y="5038851"/>
            <a:ext cx="470389"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20543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405B37-01D6-E6C8-1AB2-319664AD92D5}"/>
              </a:ext>
            </a:extLst>
          </p:cNvPr>
          <p:cNvSpPr>
            <a:spLocks noGrp="1"/>
          </p:cNvSpPr>
          <p:nvPr>
            <p:ph idx="1"/>
          </p:nvPr>
        </p:nvSpPr>
        <p:spPr/>
        <p:txBody>
          <a:bodyPr/>
          <a:lstStyle/>
          <a:p>
            <a:pPr>
              <a:buFont typeface="+mj-lt"/>
              <a:buAutoNum type="arabicPeriod"/>
            </a:pPr>
            <a:r>
              <a:rPr lang="en-US" dirty="0"/>
              <a:t>Create new page or access existing page</a:t>
            </a:r>
          </a:p>
          <a:p>
            <a:pPr>
              <a:buFont typeface="+mj-lt"/>
              <a:buAutoNum type="arabicPeriod"/>
            </a:pPr>
            <a:r>
              <a:rPr lang="en-US" dirty="0"/>
              <a:t>Edit General Settings</a:t>
            </a:r>
          </a:p>
          <a:p>
            <a:pPr>
              <a:buFont typeface="+mj-lt"/>
              <a:buAutoNum type="arabicPeriod"/>
            </a:pPr>
            <a:r>
              <a:rPr lang="en-US" dirty="0"/>
              <a:t>Add Widgets</a:t>
            </a:r>
          </a:p>
          <a:p>
            <a:pPr>
              <a:buFont typeface="+mj-lt"/>
              <a:buAutoNum type="arabicPeriod"/>
            </a:pPr>
            <a:r>
              <a:rPr lang="en-US" dirty="0"/>
              <a:t>Add page to Menu</a:t>
            </a:r>
          </a:p>
          <a:p>
            <a:pPr marL="0" indent="0">
              <a:buNone/>
            </a:pPr>
            <a:endParaRPr lang="en-US" dirty="0"/>
          </a:p>
        </p:txBody>
      </p:sp>
      <p:sp>
        <p:nvSpPr>
          <p:cNvPr id="3" name="Title 2">
            <a:extLst>
              <a:ext uri="{FF2B5EF4-FFF2-40B4-BE49-F238E27FC236}">
                <a16:creationId xmlns:a16="http://schemas.microsoft.com/office/drawing/2014/main" id="{6E570D84-C47D-E03D-635D-A243C8E4492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2210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5">
            <a:extLst>
              <a:ext uri="{FF2B5EF4-FFF2-40B4-BE49-F238E27FC236}">
                <a16:creationId xmlns:a16="http://schemas.microsoft.com/office/drawing/2014/main" id="{0F1AB8D4-A881-4F94-959F-CB0FDEE93E2D}"/>
              </a:ext>
            </a:extLst>
          </p:cNvPr>
          <p:cNvGraphicFramePr>
            <a:graphicFrameLocks noGrp="1"/>
          </p:cNvGraphicFramePr>
          <p:nvPr>
            <p:extLst>
              <p:ext uri="{D42A27DB-BD31-4B8C-83A1-F6EECF244321}">
                <p14:modId xmlns:p14="http://schemas.microsoft.com/office/powerpoint/2010/main" val="2969891715"/>
              </p:ext>
            </p:extLst>
          </p:nvPr>
        </p:nvGraphicFramePr>
        <p:xfrm>
          <a:off x="602973" y="1900486"/>
          <a:ext cx="10880036" cy="1854200"/>
        </p:xfrm>
        <a:graphic>
          <a:graphicData uri="http://schemas.openxmlformats.org/drawingml/2006/table">
            <a:tbl>
              <a:tblPr firstRow="1" bandRow="1">
                <a:tableStyleId>{5C22544A-7EE6-4342-B048-85BDC9FD1C3A}</a:tableStyleId>
              </a:tblPr>
              <a:tblGrid>
                <a:gridCol w="2736575">
                  <a:extLst>
                    <a:ext uri="{9D8B030D-6E8A-4147-A177-3AD203B41FA5}">
                      <a16:colId xmlns:a16="http://schemas.microsoft.com/office/drawing/2014/main" val="2961533418"/>
                    </a:ext>
                  </a:extLst>
                </a:gridCol>
                <a:gridCol w="8143461">
                  <a:extLst>
                    <a:ext uri="{9D8B030D-6E8A-4147-A177-3AD203B41FA5}">
                      <a16:colId xmlns:a16="http://schemas.microsoft.com/office/drawing/2014/main" val="4123785703"/>
                    </a:ext>
                  </a:extLst>
                </a:gridCol>
              </a:tblGrid>
              <a:tr h="370840">
                <a:tc>
                  <a:txBody>
                    <a:bodyPr/>
                    <a:lstStyle/>
                    <a:p>
                      <a:r>
                        <a:rPr lang="fr-FR" b="1" dirty="0" err="1">
                          <a:solidFill>
                            <a:schemeClr val="bg1"/>
                          </a:solidFill>
                        </a:rPr>
                        <a:t>Owner</a:t>
                      </a:r>
                      <a:r>
                        <a:rPr lang="fr-FR" b="1" dirty="0">
                          <a:solidFill>
                            <a:schemeClr val="bg1"/>
                          </a:solidFill>
                        </a:rPr>
                        <a:t> </a:t>
                      </a:r>
                      <a:r>
                        <a:rPr lang="fr-FR" b="1" dirty="0" err="1">
                          <a:solidFill>
                            <a:schemeClr val="bg1"/>
                          </a:solidFill>
                        </a:rPr>
                        <a:t>name</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Annarose Peterson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79227526"/>
                  </a:ext>
                </a:extLst>
              </a:tr>
              <a:tr h="370840">
                <a:tc>
                  <a:txBody>
                    <a:bodyPr/>
                    <a:lstStyle/>
                    <a:p>
                      <a:r>
                        <a:rPr lang="fr-FR" b="1" dirty="0">
                          <a:solidFill>
                            <a:schemeClr val="bg1"/>
                          </a:solidFill>
                        </a:rPr>
                        <a:t>Team</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err="1">
                          <a:solidFill>
                            <a:schemeClr val="tx1"/>
                          </a:solidFill>
                        </a:rPr>
                        <a:t>DnD</a:t>
                      </a:r>
                      <a:endParaRPr lang="en-US"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64748391"/>
                  </a:ext>
                </a:extLst>
              </a:tr>
              <a:tr h="370840">
                <a:tc>
                  <a:txBody>
                    <a:bodyPr/>
                    <a:lstStyle/>
                    <a:p>
                      <a:r>
                        <a:rPr lang="fr-FR" b="1" dirty="0">
                          <a:solidFill>
                            <a:schemeClr val="bg1"/>
                          </a:solidFill>
                        </a:rPr>
                        <a:t>Resources</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Docebo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88900979"/>
                  </a:ext>
                </a:extLst>
              </a:tr>
              <a:tr h="370840">
                <a:tc>
                  <a:txBody>
                    <a:bodyPr/>
                    <a:lstStyle/>
                    <a:p>
                      <a:r>
                        <a:rPr lang="fr-FR" b="1" dirty="0">
                          <a:solidFill>
                            <a:schemeClr val="bg1"/>
                          </a:solidFill>
                        </a:rPr>
                        <a:t>Tools</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endParaRPr lang="en-US" b="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9128616"/>
                  </a:ext>
                </a:extLst>
              </a:tr>
              <a:tr h="370840">
                <a:tc>
                  <a:txBody>
                    <a:bodyPr/>
                    <a:lstStyle/>
                    <a:p>
                      <a:r>
                        <a:rPr lang="en-US"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6580"/>
                    </a:solidFill>
                  </a:tcPr>
                </a:tc>
                <a:tc>
                  <a:txBody>
                    <a:bodyPr/>
                    <a:lstStyle/>
                    <a:p>
                      <a:r>
                        <a:rPr lang="en-US" b="0" dirty="0">
                          <a:solidFill>
                            <a:schemeClr val="tx1"/>
                          </a:solidFill>
                        </a:rPr>
                        <a:t>Create and manage pages in AU to create user experiences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68690517"/>
                  </a:ext>
                </a:extLst>
              </a:tr>
            </a:tbl>
          </a:graphicData>
        </a:graphic>
      </p:graphicFrame>
      <p:graphicFrame>
        <p:nvGraphicFramePr>
          <p:cNvPr id="41" name="Tableau 2">
            <a:extLst>
              <a:ext uri="{FF2B5EF4-FFF2-40B4-BE49-F238E27FC236}">
                <a16:creationId xmlns:a16="http://schemas.microsoft.com/office/drawing/2014/main" id="{AD0C5357-4524-44CF-9EBF-3EFFD4DD3857}"/>
              </a:ext>
            </a:extLst>
          </p:cNvPr>
          <p:cNvGraphicFramePr>
            <a:graphicFrameLocks noGrp="1"/>
          </p:cNvGraphicFramePr>
          <p:nvPr/>
        </p:nvGraphicFramePr>
        <p:xfrm>
          <a:off x="590042" y="4587839"/>
          <a:ext cx="10880040" cy="1010920"/>
        </p:xfrm>
        <a:graphic>
          <a:graphicData uri="http://schemas.openxmlformats.org/drawingml/2006/table">
            <a:tbl>
              <a:tblPr firstRow="1" bandRow="1">
                <a:tableStyleId>{5C22544A-7EE6-4342-B048-85BDC9FD1C3A}</a:tableStyleId>
              </a:tblPr>
              <a:tblGrid>
                <a:gridCol w="1088004">
                  <a:extLst>
                    <a:ext uri="{9D8B030D-6E8A-4147-A177-3AD203B41FA5}">
                      <a16:colId xmlns:a16="http://schemas.microsoft.com/office/drawing/2014/main" val="3753324219"/>
                    </a:ext>
                  </a:extLst>
                </a:gridCol>
                <a:gridCol w="1088004">
                  <a:extLst>
                    <a:ext uri="{9D8B030D-6E8A-4147-A177-3AD203B41FA5}">
                      <a16:colId xmlns:a16="http://schemas.microsoft.com/office/drawing/2014/main" val="1039103175"/>
                    </a:ext>
                  </a:extLst>
                </a:gridCol>
                <a:gridCol w="1088004">
                  <a:extLst>
                    <a:ext uri="{9D8B030D-6E8A-4147-A177-3AD203B41FA5}">
                      <a16:colId xmlns:a16="http://schemas.microsoft.com/office/drawing/2014/main" val="1462523409"/>
                    </a:ext>
                  </a:extLst>
                </a:gridCol>
                <a:gridCol w="1088004">
                  <a:extLst>
                    <a:ext uri="{9D8B030D-6E8A-4147-A177-3AD203B41FA5}">
                      <a16:colId xmlns:a16="http://schemas.microsoft.com/office/drawing/2014/main" val="423647713"/>
                    </a:ext>
                  </a:extLst>
                </a:gridCol>
                <a:gridCol w="1088004">
                  <a:extLst>
                    <a:ext uri="{9D8B030D-6E8A-4147-A177-3AD203B41FA5}">
                      <a16:colId xmlns:a16="http://schemas.microsoft.com/office/drawing/2014/main" val="1682151051"/>
                    </a:ext>
                  </a:extLst>
                </a:gridCol>
                <a:gridCol w="1088004">
                  <a:extLst>
                    <a:ext uri="{9D8B030D-6E8A-4147-A177-3AD203B41FA5}">
                      <a16:colId xmlns:a16="http://schemas.microsoft.com/office/drawing/2014/main" val="729811086"/>
                    </a:ext>
                  </a:extLst>
                </a:gridCol>
                <a:gridCol w="1088004">
                  <a:extLst>
                    <a:ext uri="{9D8B030D-6E8A-4147-A177-3AD203B41FA5}">
                      <a16:colId xmlns:a16="http://schemas.microsoft.com/office/drawing/2014/main" val="637958015"/>
                    </a:ext>
                  </a:extLst>
                </a:gridCol>
                <a:gridCol w="1088004">
                  <a:extLst>
                    <a:ext uri="{9D8B030D-6E8A-4147-A177-3AD203B41FA5}">
                      <a16:colId xmlns:a16="http://schemas.microsoft.com/office/drawing/2014/main" val="1592962583"/>
                    </a:ext>
                  </a:extLst>
                </a:gridCol>
                <a:gridCol w="1088004">
                  <a:extLst>
                    <a:ext uri="{9D8B030D-6E8A-4147-A177-3AD203B41FA5}">
                      <a16:colId xmlns:a16="http://schemas.microsoft.com/office/drawing/2014/main" val="2588044287"/>
                    </a:ext>
                  </a:extLst>
                </a:gridCol>
                <a:gridCol w="1088004">
                  <a:extLst>
                    <a:ext uri="{9D8B030D-6E8A-4147-A177-3AD203B41FA5}">
                      <a16:colId xmlns:a16="http://schemas.microsoft.com/office/drawing/2014/main" val="251498148"/>
                    </a:ext>
                  </a:extLst>
                </a:gridCol>
              </a:tblGrid>
              <a:tr h="370840">
                <a:tc>
                  <a:txBody>
                    <a:bodyPr/>
                    <a:lstStyle/>
                    <a:p>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tc>
                  <a:txBody>
                    <a:bodyPr/>
                    <a:lstStyle/>
                    <a:p>
                      <a:r>
                        <a:rPr lang="fr-FR" dirty="0">
                          <a:latin typeface="Roboto" panose="02000000000000000000" pitchFamily="2" charset="0"/>
                          <a:ea typeface="Roboto" panose="02000000000000000000" pitchFamily="2" charset="0"/>
                          <a:cs typeface="Roboto" panose="02000000000000000000" pitchFamily="2" charset="0"/>
                        </a:rPr>
                        <a:t>AU </a:t>
                      </a:r>
                      <a:r>
                        <a:rPr lang="fr-FR" dirty="0" err="1">
                          <a:latin typeface="Roboto" panose="02000000000000000000" pitchFamily="2" charset="0"/>
                          <a:ea typeface="Roboto" panose="02000000000000000000" pitchFamily="2" charset="0"/>
                          <a:cs typeface="Roboto" panose="02000000000000000000" pitchFamily="2" charset="0"/>
                        </a:rPr>
                        <a:t>Member</a:t>
                      </a:r>
                      <a:r>
                        <a:rPr lang="fr-FR" dirty="0">
                          <a:latin typeface="Roboto" panose="02000000000000000000" pitchFamily="2" charset="0"/>
                          <a:ea typeface="Roboto" panose="02000000000000000000" pitchFamily="2" charset="0"/>
                          <a:cs typeface="Roboto" panose="02000000000000000000" pitchFamily="2" charset="0"/>
                        </a:rPr>
                        <a:t> </a:t>
                      </a:r>
                      <a:endParaRPr lang="en-US" dirty="0">
                        <a:latin typeface="Roboto" panose="02000000000000000000" pitchFamily="2" charset="0"/>
                        <a:ea typeface="Roboto" panose="02000000000000000000" pitchFamily="2" charset="0"/>
                        <a:cs typeface="Roboto" panose="02000000000000000000" pitchFamily="2" charset="0"/>
                      </a:endParaRPr>
                    </a:p>
                  </a:txBody>
                  <a:tcPr>
                    <a:solidFill>
                      <a:srgbClr val="006580"/>
                    </a:solidFill>
                  </a:tcPr>
                </a:tc>
                <a:extLst>
                  <a:ext uri="{0D108BD9-81ED-4DB2-BD59-A6C34878D82A}">
                    <a16:rowId xmlns:a16="http://schemas.microsoft.com/office/drawing/2014/main" val="3330645928"/>
                  </a:ext>
                </a:extLst>
              </a:tr>
              <a:tr h="370840">
                <a:tc>
                  <a:txBody>
                    <a:bodyPr/>
                    <a:lstStyle/>
                    <a:p>
                      <a:r>
                        <a:rPr lang="fr-FR" sz="1200" dirty="0">
                          <a:latin typeface="Roboto" panose="02000000000000000000" pitchFamily="2" charset="0"/>
                          <a:ea typeface="Roboto" panose="02000000000000000000" pitchFamily="2" charset="0"/>
                          <a:cs typeface="Roboto" panose="02000000000000000000" pitchFamily="2" charset="0"/>
                        </a:rPr>
                        <a:t>Date</a:t>
                      </a:r>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tc>
                  <a:txBody>
                    <a:bodyPr/>
                    <a:lstStyle/>
                    <a:p>
                      <a:endParaRPr lang="en-US" sz="1200" dirty="0">
                        <a:latin typeface="Roboto" panose="02000000000000000000" pitchFamily="2" charset="0"/>
                        <a:ea typeface="Roboto" panose="02000000000000000000" pitchFamily="2" charset="0"/>
                        <a:cs typeface="Roboto" panose="02000000000000000000" pitchFamily="2" charset="0"/>
                      </a:endParaRPr>
                    </a:p>
                  </a:txBody>
                  <a:tcPr>
                    <a:solidFill>
                      <a:schemeClr val="bg1">
                        <a:lumMod val="85000"/>
                      </a:schemeClr>
                    </a:solidFill>
                  </a:tcPr>
                </a:tc>
                <a:extLst>
                  <a:ext uri="{0D108BD9-81ED-4DB2-BD59-A6C34878D82A}">
                    <a16:rowId xmlns:a16="http://schemas.microsoft.com/office/drawing/2014/main" val="1735841145"/>
                  </a:ext>
                </a:extLst>
              </a:tr>
            </a:tbl>
          </a:graphicData>
        </a:graphic>
      </p:graphicFrame>
      <p:sp>
        <p:nvSpPr>
          <p:cNvPr id="43" name="Title 42">
            <a:extLst>
              <a:ext uri="{FF2B5EF4-FFF2-40B4-BE49-F238E27FC236}">
                <a16:creationId xmlns:a16="http://schemas.microsoft.com/office/drawing/2014/main" id="{6B5094A8-952D-D051-D932-C088B1B206FE}"/>
              </a:ext>
            </a:extLst>
          </p:cNvPr>
          <p:cNvSpPr>
            <a:spLocks noGrp="1"/>
          </p:cNvSpPr>
          <p:nvPr>
            <p:ph type="title"/>
          </p:nvPr>
        </p:nvSpPr>
        <p:spPr/>
        <p:txBody>
          <a:bodyPr/>
          <a:lstStyle/>
          <a:p>
            <a:r>
              <a:rPr lang="en-US" dirty="0"/>
              <a:t>Process Info</a:t>
            </a:r>
          </a:p>
        </p:txBody>
      </p:sp>
    </p:spTree>
    <p:custDataLst>
      <p:tags r:id="rId1"/>
    </p:custDataLst>
    <p:extLst>
      <p:ext uri="{BB962C8B-B14F-4D97-AF65-F5344CB8AC3E}">
        <p14:creationId xmlns:p14="http://schemas.microsoft.com/office/powerpoint/2010/main" val="2768985080"/>
      </p:ext>
    </p:extLst>
  </p:cSld>
  <p:clrMapOvr>
    <a:masterClrMapping/>
  </p:clrMapOvr>
  <mc:AlternateContent xmlns:mc="http://schemas.openxmlformats.org/markup-compatibility/2006" xmlns:p14="http://schemas.microsoft.com/office/powerpoint/2010/main">
    <mc:Choice Requires="p14">
      <p:transition spd="slow" p14:dur="2000" advTm="91065"/>
    </mc:Choice>
    <mc:Fallback xmlns="">
      <p:transition spd="slow" advTm="910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3B3275-7AAE-F252-0360-9001A876F58B}"/>
              </a:ext>
            </a:extLst>
          </p:cNvPr>
          <p:cNvSpPr>
            <a:spLocks noGrp="1"/>
          </p:cNvSpPr>
          <p:nvPr>
            <p:ph idx="1"/>
          </p:nvPr>
        </p:nvSpPr>
        <p:spPr/>
        <p:txBody>
          <a:bodyPr/>
          <a:lstStyle/>
          <a:p>
            <a:pPr>
              <a:buFont typeface="+mj-lt"/>
              <a:buAutoNum type="arabicPeriod"/>
            </a:pPr>
            <a:r>
              <a:rPr lang="en-US" dirty="0"/>
              <a:t>Create new page</a:t>
            </a:r>
          </a:p>
          <a:p>
            <a:pPr>
              <a:buFont typeface="+mj-lt"/>
              <a:buAutoNum type="arabicPeriod"/>
            </a:pPr>
            <a:r>
              <a:rPr lang="en-US" dirty="0"/>
              <a:t>Edit General Settings</a:t>
            </a:r>
          </a:p>
          <a:p>
            <a:pPr>
              <a:buFont typeface="+mj-lt"/>
              <a:buAutoNum type="arabicPeriod"/>
            </a:pPr>
            <a:r>
              <a:rPr lang="en-US" dirty="0"/>
              <a:t>Add Widgets</a:t>
            </a:r>
          </a:p>
          <a:p>
            <a:pPr>
              <a:buFont typeface="+mj-lt"/>
              <a:buAutoNum type="arabicPeriod"/>
            </a:pPr>
            <a:r>
              <a:rPr lang="en-US" dirty="0"/>
              <a:t>Add page to Menu</a:t>
            </a:r>
          </a:p>
        </p:txBody>
      </p:sp>
      <p:sp>
        <p:nvSpPr>
          <p:cNvPr id="3" name="Title 2">
            <a:extLst>
              <a:ext uri="{FF2B5EF4-FFF2-40B4-BE49-F238E27FC236}">
                <a16:creationId xmlns:a16="http://schemas.microsoft.com/office/drawing/2014/main" id="{F1F50DCA-C6AD-2ADC-2F40-F41662244263}"/>
              </a:ext>
            </a:extLst>
          </p:cNvPr>
          <p:cNvSpPr>
            <a:spLocks noGrp="1"/>
          </p:cNvSpPr>
          <p:nvPr>
            <p:ph type="title"/>
          </p:nvPr>
        </p:nvSpPr>
        <p:spPr/>
        <p:txBody>
          <a:bodyPr/>
          <a:lstStyle/>
          <a:p>
            <a:r>
              <a:rPr lang="en-US" dirty="0"/>
              <a:t>Steps</a:t>
            </a:r>
          </a:p>
        </p:txBody>
      </p:sp>
    </p:spTree>
    <p:extLst>
      <p:ext uri="{BB962C8B-B14F-4D97-AF65-F5344CB8AC3E}">
        <p14:creationId xmlns:p14="http://schemas.microsoft.com/office/powerpoint/2010/main" val="231511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605083-4F40-4809-5F2D-7A38438DD6C6}"/>
              </a:ext>
            </a:extLst>
          </p:cNvPr>
          <p:cNvSpPr>
            <a:spLocks noGrp="1"/>
          </p:cNvSpPr>
          <p:nvPr>
            <p:ph idx="1"/>
          </p:nvPr>
        </p:nvSpPr>
        <p:spPr>
          <a:xfrm>
            <a:off x="360000" y="1008000"/>
            <a:ext cx="8640000" cy="5292000"/>
          </a:xfrm>
        </p:spPr>
        <p:txBody>
          <a:bodyPr/>
          <a:lstStyle/>
          <a:p>
            <a:pPr>
              <a:buFont typeface="+mj-lt"/>
              <a:buAutoNum type="arabicPeriod"/>
            </a:pPr>
            <a:r>
              <a:rPr lang="en-US" dirty="0"/>
              <a:t>Access Admin Menu</a:t>
            </a:r>
          </a:p>
          <a:p>
            <a:pPr>
              <a:buFont typeface="+mj-lt"/>
              <a:buAutoNum type="arabicPeriod"/>
            </a:pPr>
            <a:r>
              <a:rPr lang="en-US" dirty="0"/>
              <a:t>Select Manage Pages (under Settings section)</a:t>
            </a:r>
          </a:p>
        </p:txBody>
      </p:sp>
      <p:sp>
        <p:nvSpPr>
          <p:cNvPr id="3" name="Title 2">
            <a:extLst>
              <a:ext uri="{FF2B5EF4-FFF2-40B4-BE49-F238E27FC236}">
                <a16:creationId xmlns:a16="http://schemas.microsoft.com/office/drawing/2014/main" id="{86DDF87D-A2F1-C304-65DB-703F07E9B09C}"/>
              </a:ext>
            </a:extLst>
          </p:cNvPr>
          <p:cNvSpPr>
            <a:spLocks noGrp="1"/>
          </p:cNvSpPr>
          <p:nvPr>
            <p:ph type="title"/>
          </p:nvPr>
        </p:nvSpPr>
        <p:spPr/>
        <p:txBody>
          <a:bodyPr/>
          <a:lstStyle/>
          <a:p>
            <a:r>
              <a:rPr lang="en-US" dirty="0"/>
              <a:t>Step 1 – Create page</a:t>
            </a:r>
          </a:p>
        </p:txBody>
      </p:sp>
      <p:pic>
        <p:nvPicPr>
          <p:cNvPr id="7" name="Picture 6">
            <a:extLst>
              <a:ext uri="{FF2B5EF4-FFF2-40B4-BE49-F238E27FC236}">
                <a16:creationId xmlns:a16="http://schemas.microsoft.com/office/drawing/2014/main" id="{9BB80B68-9B1A-397C-4D6E-58B5E1A44600}"/>
              </a:ext>
            </a:extLst>
          </p:cNvPr>
          <p:cNvPicPr>
            <a:picLocks noChangeAspect="1"/>
          </p:cNvPicPr>
          <p:nvPr/>
        </p:nvPicPr>
        <p:blipFill>
          <a:blip r:embed="rId2"/>
          <a:stretch>
            <a:fillRect/>
          </a:stretch>
        </p:blipFill>
        <p:spPr>
          <a:xfrm>
            <a:off x="708869" y="2444396"/>
            <a:ext cx="10774261" cy="3272244"/>
          </a:xfrm>
          <a:prstGeom prst="rect">
            <a:avLst/>
          </a:prstGeom>
        </p:spPr>
      </p:pic>
      <p:sp>
        <p:nvSpPr>
          <p:cNvPr id="8" name="Arrow: Right 7">
            <a:extLst>
              <a:ext uri="{FF2B5EF4-FFF2-40B4-BE49-F238E27FC236}">
                <a16:creationId xmlns:a16="http://schemas.microsoft.com/office/drawing/2014/main" id="{31338A62-F80C-5935-C865-42B4E78A178A}"/>
              </a:ext>
            </a:extLst>
          </p:cNvPr>
          <p:cNvSpPr/>
          <p:nvPr/>
        </p:nvSpPr>
        <p:spPr>
          <a:xfrm>
            <a:off x="10475273" y="2444396"/>
            <a:ext cx="504727"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3F705CD5-9CA4-A565-A885-F440CDF79E1C}"/>
              </a:ext>
            </a:extLst>
          </p:cNvPr>
          <p:cNvSpPr/>
          <p:nvPr/>
        </p:nvSpPr>
        <p:spPr>
          <a:xfrm rot="20329190" flipH="1">
            <a:off x="2063903" y="4436057"/>
            <a:ext cx="553464"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1002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830187-34D4-02D7-CE26-FB2AA8D12719}"/>
              </a:ext>
            </a:extLst>
          </p:cNvPr>
          <p:cNvPicPr>
            <a:picLocks noChangeAspect="1"/>
          </p:cNvPicPr>
          <p:nvPr/>
        </p:nvPicPr>
        <p:blipFill>
          <a:blip r:embed="rId2"/>
          <a:stretch>
            <a:fillRect/>
          </a:stretch>
        </p:blipFill>
        <p:spPr>
          <a:xfrm>
            <a:off x="5592878" y="13242"/>
            <a:ext cx="6588154" cy="2743364"/>
          </a:xfrm>
          <a:prstGeom prst="rect">
            <a:avLst/>
          </a:prstGeom>
        </p:spPr>
      </p:pic>
      <p:sp>
        <p:nvSpPr>
          <p:cNvPr id="2" name="Content Placeholder 1">
            <a:extLst>
              <a:ext uri="{FF2B5EF4-FFF2-40B4-BE49-F238E27FC236}">
                <a16:creationId xmlns:a16="http://schemas.microsoft.com/office/drawing/2014/main" id="{9F605083-4F40-4809-5F2D-7A38438DD6C6}"/>
              </a:ext>
            </a:extLst>
          </p:cNvPr>
          <p:cNvSpPr>
            <a:spLocks noGrp="1"/>
          </p:cNvSpPr>
          <p:nvPr>
            <p:ph idx="1"/>
          </p:nvPr>
        </p:nvSpPr>
        <p:spPr>
          <a:xfrm>
            <a:off x="360000" y="1008000"/>
            <a:ext cx="8640000" cy="5292000"/>
          </a:xfrm>
        </p:spPr>
        <p:txBody>
          <a:bodyPr/>
          <a:lstStyle/>
          <a:p>
            <a:pPr>
              <a:buFont typeface="+mj-lt"/>
              <a:buAutoNum type="arabicPeriod" startAt="3"/>
            </a:pPr>
            <a:r>
              <a:rPr lang="en-US" dirty="0"/>
              <a:t>Click Add button</a:t>
            </a:r>
          </a:p>
          <a:p>
            <a:pPr>
              <a:buFont typeface="+mj-lt"/>
              <a:buAutoNum type="arabicPeriod" startAt="3"/>
            </a:pPr>
            <a:r>
              <a:rPr lang="en-US" dirty="0"/>
              <a:t>Select Widget Custom Page</a:t>
            </a:r>
          </a:p>
          <a:p>
            <a:pPr>
              <a:buFont typeface="+mj-lt"/>
              <a:buAutoNum type="arabicPeriod" startAt="3"/>
            </a:pPr>
            <a:r>
              <a:rPr lang="en-US" dirty="0"/>
              <a:t>Click Next</a:t>
            </a:r>
          </a:p>
        </p:txBody>
      </p:sp>
      <p:sp>
        <p:nvSpPr>
          <p:cNvPr id="3" name="Title 2">
            <a:extLst>
              <a:ext uri="{FF2B5EF4-FFF2-40B4-BE49-F238E27FC236}">
                <a16:creationId xmlns:a16="http://schemas.microsoft.com/office/drawing/2014/main" id="{86DDF87D-A2F1-C304-65DB-703F07E9B09C}"/>
              </a:ext>
            </a:extLst>
          </p:cNvPr>
          <p:cNvSpPr>
            <a:spLocks noGrp="1"/>
          </p:cNvSpPr>
          <p:nvPr>
            <p:ph type="title"/>
          </p:nvPr>
        </p:nvSpPr>
        <p:spPr/>
        <p:txBody>
          <a:bodyPr/>
          <a:lstStyle/>
          <a:p>
            <a:r>
              <a:rPr lang="en-US" dirty="0"/>
              <a:t>Step 1 – Create page</a:t>
            </a:r>
          </a:p>
        </p:txBody>
      </p:sp>
      <p:sp>
        <p:nvSpPr>
          <p:cNvPr id="8" name="Arrow: Right 7">
            <a:extLst>
              <a:ext uri="{FF2B5EF4-FFF2-40B4-BE49-F238E27FC236}">
                <a16:creationId xmlns:a16="http://schemas.microsoft.com/office/drawing/2014/main" id="{31338A62-F80C-5935-C865-42B4E78A178A}"/>
              </a:ext>
            </a:extLst>
          </p:cNvPr>
          <p:cNvSpPr/>
          <p:nvPr/>
        </p:nvSpPr>
        <p:spPr>
          <a:xfrm>
            <a:off x="11195933" y="285981"/>
            <a:ext cx="504727"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0" name="Picture 9">
            <a:extLst>
              <a:ext uri="{FF2B5EF4-FFF2-40B4-BE49-F238E27FC236}">
                <a16:creationId xmlns:a16="http://schemas.microsoft.com/office/drawing/2014/main" id="{8E197C61-5F83-E69F-E7F9-5F3526365FBF}"/>
              </a:ext>
            </a:extLst>
          </p:cNvPr>
          <p:cNvPicPr>
            <a:picLocks noChangeAspect="1"/>
          </p:cNvPicPr>
          <p:nvPr/>
        </p:nvPicPr>
        <p:blipFill>
          <a:blip r:embed="rId3"/>
          <a:stretch>
            <a:fillRect/>
          </a:stretch>
        </p:blipFill>
        <p:spPr>
          <a:xfrm>
            <a:off x="760603" y="3149300"/>
            <a:ext cx="6730766" cy="3150700"/>
          </a:xfrm>
          <a:prstGeom prst="rect">
            <a:avLst/>
          </a:prstGeom>
        </p:spPr>
      </p:pic>
      <p:sp>
        <p:nvSpPr>
          <p:cNvPr id="9" name="Arrow: Right 8">
            <a:extLst>
              <a:ext uri="{FF2B5EF4-FFF2-40B4-BE49-F238E27FC236}">
                <a16:creationId xmlns:a16="http://schemas.microsoft.com/office/drawing/2014/main" id="{3F705CD5-9CA4-A565-A885-F440CDF79E1C}"/>
              </a:ext>
            </a:extLst>
          </p:cNvPr>
          <p:cNvSpPr/>
          <p:nvPr/>
        </p:nvSpPr>
        <p:spPr>
          <a:xfrm>
            <a:off x="4014778" y="4207403"/>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Arrow: Right 10">
            <a:extLst>
              <a:ext uri="{FF2B5EF4-FFF2-40B4-BE49-F238E27FC236}">
                <a16:creationId xmlns:a16="http://schemas.microsoft.com/office/drawing/2014/main" id="{AA994B2A-70DF-C98B-9B28-131E2C7F0661}"/>
              </a:ext>
            </a:extLst>
          </p:cNvPr>
          <p:cNvSpPr/>
          <p:nvPr/>
        </p:nvSpPr>
        <p:spPr>
          <a:xfrm rot="1715310">
            <a:off x="6591596" y="5651763"/>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E07D950D-AE64-7E19-6E0F-D7C8E44A670B}"/>
              </a:ext>
            </a:extLst>
          </p:cNvPr>
          <p:cNvSpPr/>
          <p:nvPr/>
        </p:nvSpPr>
        <p:spPr>
          <a:xfrm>
            <a:off x="7968452" y="3518457"/>
            <a:ext cx="3571728" cy="19008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If you would like to have an external website </a:t>
            </a:r>
            <a:r>
              <a:rPr lang="en-US" dirty="0" err="1"/>
              <a:t>iframed</a:t>
            </a:r>
            <a:r>
              <a:rPr lang="en-US" dirty="0"/>
              <a:t> into AU to appear as a page, select External Link, and then add the Link in the next panel that appears.</a:t>
            </a:r>
          </a:p>
        </p:txBody>
      </p:sp>
      <p:pic>
        <p:nvPicPr>
          <p:cNvPr id="14" name="Graphic 13" descr="Warning with solid fill">
            <a:extLst>
              <a:ext uri="{FF2B5EF4-FFF2-40B4-BE49-F238E27FC236}">
                <a16:creationId xmlns:a16="http://schemas.microsoft.com/office/drawing/2014/main" id="{B42760F2-153E-DAF3-432E-DDBE8C7B2A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9299" y="3518457"/>
            <a:ext cx="448217" cy="448217"/>
          </a:xfrm>
          <a:prstGeom prst="rect">
            <a:avLst/>
          </a:prstGeom>
        </p:spPr>
      </p:pic>
    </p:spTree>
    <p:extLst>
      <p:ext uri="{BB962C8B-B14F-4D97-AF65-F5344CB8AC3E}">
        <p14:creationId xmlns:p14="http://schemas.microsoft.com/office/powerpoint/2010/main" val="1706238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18BD6E-A9BD-0F2B-C38D-BABF87E542B1}"/>
              </a:ext>
            </a:extLst>
          </p:cNvPr>
          <p:cNvPicPr>
            <a:picLocks noChangeAspect="1"/>
          </p:cNvPicPr>
          <p:nvPr/>
        </p:nvPicPr>
        <p:blipFill>
          <a:blip r:embed="rId2"/>
          <a:stretch>
            <a:fillRect/>
          </a:stretch>
        </p:blipFill>
        <p:spPr>
          <a:xfrm>
            <a:off x="4606252" y="1908000"/>
            <a:ext cx="7303017" cy="3559232"/>
          </a:xfrm>
          <a:prstGeom prst="rect">
            <a:avLst/>
          </a:prstGeom>
        </p:spPr>
      </p:pic>
      <p:sp>
        <p:nvSpPr>
          <p:cNvPr id="2" name="Content Placeholder 1">
            <a:extLst>
              <a:ext uri="{FF2B5EF4-FFF2-40B4-BE49-F238E27FC236}">
                <a16:creationId xmlns:a16="http://schemas.microsoft.com/office/drawing/2014/main" id="{9F605083-4F40-4809-5F2D-7A38438DD6C6}"/>
              </a:ext>
            </a:extLst>
          </p:cNvPr>
          <p:cNvSpPr>
            <a:spLocks noGrp="1"/>
          </p:cNvSpPr>
          <p:nvPr>
            <p:ph idx="1"/>
          </p:nvPr>
        </p:nvSpPr>
        <p:spPr>
          <a:xfrm>
            <a:off x="360000" y="1007999"/>
            <a:ext cx="3951941" cy="5417967"/>
          </a:xfrm>
        </p:spPr>
        <p:txBody>
          <a:bodyPr>
            <a:normAutofit fontScale="92500" lnSpcReduction="20000"/>
          </a:bodyPr>
          <a:lstStyle/>
          <a:p>
            <a:pPr>
              <a:buFont typeface="+mj-lt"/>
              <a:buAutoNum type="arabicPeriod" startAt="6"/>
            </a:pPr>
            <a:r>
              <a:rPr lang="en-US" dirty="0"/>
              <a:t>Add a Code</a:t>
            </a:r>
          </a:p>
          <a:p>
            <a:pPr lvl="1">
              <a:buFont typeface="Wingdings" panose="05000000000000000000" pitchFamily="2" charset="2"/>
              <a:buChar char="§"/>
            </a:pPr>
            <a:r>
              <a:rPr lang="en-US" dirty="0"/>
              <a:t>Add a prefix for the audience type:</a:t>
            </a:r>
          </a:p>
          <a:p>
            <a:pPr lvl="2">
              <a:buFont typeface="Wingdings" panose="05000000000000000000" pitchFamily="2" charset="2"/>
              <a:buChar char="§"/>
            </a:pPr>
            <a:r>
              <a:rPr lang="en-US" dirty="0"/>
              <a:t>“EMP-” for Employee</a:t>
            </a:r>
          </a:p>
          <a:p>
            <a:pPr lvl="2">
              <a:buFont typeface="Wingdings" panose="05000000000000000000" pitchFamily="2" charset="2"/>
              <a:buChar char="§"/>
            </a:pPr>
            <a:r>
              <a:rPr lang="en-US" dirty="0"/>
              <a:t>“CUS-” for Customer</a:t>
            </a:r>
          </a:p>
          <a:p>
            <a:pPr lvl="2">
              <a:buFont typeface="Wingdings" panose="05000000000000000000" pitchFamily="2" charset="2"/>
              <a:buChar char="§"/>
            </a:pPr>
            <a:r>
              <a:rPr lang="en-US" dirty="0"/>
              <a:t>“PAR-” for Partner</a:t>
            </a:r>
          </a:p>
          <a:p>
            <a:pPr lvl="2">
              <a:buFont typeface="Wingdings" panose="05000000000000000000" pitchFamily="2" charset="2"/>
              <a:buChar char="§"/>
            </a:pPr>
            <a:r>
              <a:rPr lang="en-US" dirty="0"/>
              <a:t>“PRO-” for Prospect</a:t>
            </a:r>
          </a:p>
          <a:p>
            <a:pPr lvl="1">
              <a:buFont typeface="Wingdings" panose="05000000000000000000" pitchFamily="2" charset="2"/>
              <a:buChar char="§"/>
            </a:pPr>
            <a:r>
              <a:rPr lang="en-US" dirty="0"/>
              <a:t>Short code to indicate what the page is for (for example: APIM, B2B, COMP)</a:t>
            </a:r>
          </a:p>
          <a:p>
            <a:pPr>
              <a:buFont typeface="+mj-lt"/>
              <a:buAutoNum type="arabicPeriod" startAt="6"/>
            </a:pPr>
            <a:r>
              <a:rPr lang="en-US" dirty="0"/>
              <a:t>Add a page name (this is visible to end user so use appropriate naming)</a:t>
            </a:r>
          </a:p>
          <a:p>
            <a:pPr>
              <a:buFont typeface="+mj-lt"/>
              <a:buAutoNum type="arabicPeriod" startAt="6"/>
            </a:pPr>
            <a:r>
              <a:rPr lang="en-US" dirty="0"/>
              <a:t>Add a description of what is found on the page (this is also visible to end user)</a:t>
            </a:r>
          </a:p>
          <a:p>
            <a:pPr>
              <a:buFont typeface="+mj-lt"/>
              <a:buAutoNum type="arabicPeriod" startAt="6"/>
            </a:pPr>
            <a:r>
              <a:rPr lang="en-US" dirty="0"/>
              <a:t>Click Next</a:t>
            </a:r>
          </a:p>
        </p:txBody>
      </p:sp>
      <p:sp>
        <p:nvSpPr>
          <p:cNvPr id="3" name="Title 2">
            <a:extLst>
              <a:ext uri="{FF2B5EF4-FFF2-40B4-BE49-F238E27FC236}">
                <a16:creationId xmlns:a16="http://schemas.microsoft.com/office/drawing/2014/main" id="{86DDF87D-A2F1-C304-65DB-703F07E9B09C}"/>
              </a:ext>
            </a:extLst>
          </p:cNvPr>
          <p:cNvSpPr>
            <a:spLocks noGrp="1"/>
          </p:cNvSpPr>
          <p:nvPr>
            <p:ph type="title"/>
          </p:nvPr>
        </p:nvSpPr>
        <p:spPr/>
        <p:txBody>
          <a:bodyPr/>
          <a:lstStyle/>
          <a:p>
            <a:r>
              <a:rPr lang="en-US" dirty="0"/>
              <a:t>Step 1 – Create page</a:t>
            </a:r>
          </a:p>
        </p:txBody>
      </p:sp>
      <p:sp>
        <p:nvSpPr>
          <p:cNvPr id="9" name="Arrow: Right 8">
            <a:extLst>
              <a:ext uri="{FF2B5EF4-FFF2-40B4-BE49-F238E27FC236}">
                <a16:creationId xmlns:a16="http://schemas.microsoft.com/office/drawing/2014/main" id="{3F705CD5-9CA4-A565-A885-F440CDF79E1C}"/>
              </a:ext>
            </a:extLst>
          </p:cNvPr>
          <p:cNvSpPr/>
          <p:nvPr/>
        </p:nvSpPr>
        <p:spPr>
          <a:xfrm>
            <a:off x="8180822" y="3236053"/>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Arrow: Right 14">
            <a:extLst>
              <a:ext uri="{FF2B5EF4-FFF2-40B4-BE49-F238E27FC236}">
                <a16:creationId xmlns:a16="http://schemas.microsoft.com/office/drawing/2014/main" id="{CB530EC1-F72D-D777-E59B-3CA6054B2C57}"/>
              </a:ext>
            </a:extLst>
          </p:cNvPr>
          <p:cNvSpPr/>
          <p:nvPr/>
        </p:nvSpPr>
        <p:spPr>
          <a:xfrm>
            <a:off x="8180822" y="3698107"/>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6" name="Arrow: Right 15">
            <a:extLst>
              <a:ext uri="{FF2B5EF4-FFF2-40B4-BE49-F238E27FC236}">
                <a16:creationId xmlns:a16="http://schemas.microsoft.com/office/drawing/2014/main" id="{22B2AA94-C9ED-E388-E26D-B541C70B7CA1}"/>
              </a:ext>
            </a:extLst>
          </p:cNvPr>
          <p:cNvSpPr/>
          <p:nvPr/>
        </p:nvSpPr>
        <p:spPr>
          <a:xfrm>
            <a:off x="8180822" y="4169890"/>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7" name="Arrow: Right 16">
            <a:extLst>
              <a:ext uri="{FF2B5EF4-FFF2-40B4-BE49-F238E27FC236}">
                <a16:creationId xmlns:a16="http://schemas.microsoft.com/office/drawing/2014/main" id="{95A3E4E1-49A3-37C0-2DBD-69B2B13CC08E}"/>
              </a:ext>
            </a:extLst>
          </p:cNvPr>
          <p:cNvSpPr/>
          <p:nvPr/>
        </p:nvSpPr>
        <p:spPr>
          <a:xfrm rot="1608460">
            <a:off x="10998859" y="4968244"/>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Tree>
    <p:extLst>
      <p:ext uri="{BB962C8B-B14F-4D97-AF65-F5344CB8AC3E}">
        <p14:creationId xmlns:p14="http://schemas.microsoft.com/office/powerpoint/2010/main" val="352764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8C7586-E466-9377-75F5-2D3CC21502A8}"/>
              </a:ext>
            </a:extLst>
          </p:cNvPr>
          <p:cNvPicPr>
            <a:picLocks noChangeAspect="1"/>
          </p:cNvPicPr>
          <p:nvPr/>
        </p:nvPicPr>
        <p:blipFill>
          <a:blip r:embed="rId2"/>
          <a:stretch>
            <a:fillRect/>
          </a:stretch>
        </p:blipFill>
        <p:spPr>
          <a:xfrm>
            <a:off x="4762051" y="1403788"/>
            <a:ext cx="6551242" cy="4383248"/>
          </a:xfrm>
          <a:prstGeom prst="rect">
            <a:avLst/>
          </a:prstGeom>
        </p:spPr>
      </p:pic>
      <p:sp>
        <p:nvSpPr>
          <p:cNvPr id="2" name="Content Placeholder 1">
            <a:extLst>
              <a:ext uri="{FF2B5EF4-FFF2-40B4-BE49-F238E27FC236}">
                <a16:creationId xmlns:a16="http://schemas.microsoft.com/office/drawing/2014/main" id="{9F605083-4F40-4809-5F2D-7A38438DD6C6}"/>
              </a:ext>
            </a:extLst>
          </p:cNvPr>
          <p:cNvSpPr>
            <a:spLocks noGrp="1"/>
          </p:cNvSpPr>
          <p:nvPr>
            <p:ph idx="1"/>
          </p:nvPr>
        </p:nvSpPr>
        <p:spPr>
          <a:xfrm>
            <a:off x="360000" y="1007999"/>
            <a:ext cx="3951941" cy="5417967"/>
          </a:xfrm>
        </p:spPr>
        <p:txBody>
          <a:bodyPr>
            <a:normAutofit/>
          </a:bodyPr>
          <a:lstStyle/>
          <a:p>
            <a:pPr>
              <a:buFont typeface="+mj-lt"/>
              <a:buAutoNum type="arabicPeriod" startAt="10"/>
            </a:pPr>
            <a:r>
              <a:rPr lang="en-US" dirty="0"/>
              <a:t>Select a page template</a:t>
            </a:r>
          </a:p>
          <a:p>
            <a:pPr lvl="1">
              <a:buFont typeface="Wingdings" panose="05000000000000000000" pitchFamily="2" charset="2"/>
              <a:buChar char="§"/>
            </a:pPr>
            <a:r>
              <a:rPr lang="en-US" dirty="0"/>
              <a:t>Generally, select blank so that you can add the widgets you want</a:t>
            </a:r>
          </a:p>
          <a:p>
            <a:pPr>
              <a:buFont typeface="+mj-lt"/>
              <a:buAutoNum type="arabicPeriod" startAt="10"/>
            </a:pPr>
            <a:r>
              <a:rPr lang="en-US" dirty="0"/>
              <a:t>Click Create and Edit</a:t>
            </a:r>
          </a:p>
          <a:p>
            <a:pPr>
              <a:buFont typeface="+mj-lt"/>
              <a:buAutoNum type="arabicPeriod"/>
            </a:pPr>
            <a:endParaRPr lang="en-US" dirty="0"/>
          </a:p>
        </p:txBody>
      </p:sp>
      <p:sp>
        <p:nvSpPr>
          <p:cNvPr id="3" name="Title 2">
            <a:extLst>
              <a:ext uri="{FF2B5EF4-FFF2-40B4-BE49-F238E27FC236}">
                <a16:creationId xmlns:a16="http://schemas.microsoft.com/office/drawing/2014/main" id="{86DDF87D-A2F1-C304-65DB-703F07E9B09C}"/>
              </a:ext>
            </a:extLst>
          </p:cNvPr>
          <p:cNvSpPr>
            <a:spLocks noGrp="1"/>
          </p:cNvSpPr>
          <p:nvPr>
            <p:ph type="title"/>
          </p:nvPr>
        </p:nvSpPr>
        <p:spPr/>
        <p:txBody>
          <a:bodyPr/>
          <a:lstStyle/>
          <a:p>
            <a:r>
              <a:rPr lang="en-US" dirty="0"/>
              <a:t>Step 1 – Create page</a:t>
            </a:r>
          </a:p>
        </p:txBody>
      </p:sp>
      <p:sp>
        <p:nvSpPr>
          <p:cNvPr id="8" name="Arrow: Right 7">
            <a:extLst>
              <a:ext uri="{FF2B5EF4-FFF2-40B4-BE49-F238E27FC236}">
                <a16:creationId xmlns:a16="http://schemas.microsoft.com/office/drawing/2014/main" id="{31338A62-F80C-5935-C865-42B4E78A178A}"/>
              </a:ext>
            </a:extLst>
          </p:cNvPr>
          <p:cNvSpPr/>
          <p:nvPr/>
        </p:nvSpPr>
        <p:spPr>
          <a:xfrm>
            <a:off x="11195933" y="285981"/>
            <a:ext cx="504727"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Arrow: Right 8">
            <a:extLst>
              <a:ext uri="{FF2B5EF4-FFF2-40B4-BE49-F238E27FC236}">
                <a16:creationId xmlns:a16="http://schemas.microsoft.com/office/drawing/2014/main" id="{3F705CD5-9CA4-A565-A885-F440CDF79E1C}"/>
              </a:ext>
            </a:extLst>
          </p:cNvPr>
          <p:cNvSpPr/>
          <p:nvPr/>
        </p:nvSpPr>
        <p:spPr>
          <a:xfrm>
            <a:off x="7862040" y="2462110"/>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7" name="Arrow: Right 16">
            <a:extLst>
              <a:ext uri="{FF2B5EF4-FFF2-40B4-BE49-F238E27FC236}">
                <a16:creationId xmlns:a16="http://schemas.microsoft.com/office/drawing/2014/main" id="{95A3E4E1-49A3-37C0-2DBD-69B2B13CC08E}"/>
              </a:ext>
            </a:extLst>
          </p:cNvPr>
          <p:cNvSpPr/>
          <p:nvPr/>
        </p:nvSpPr>
        <p:spPr>
          <a:xfrm rot="1608460">
            <a:off x="9916679" y="5193347"/>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extLst>
      <p:ext uri="{BB962C8B-B14F-4D97-AF65-F5344CB8AC3E}">
        <p14:creationId xmlns:p14="http://schemas.microsoft.com/office/powerpoint/2010/main" val="29403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5F5AAD-D941-631D-36E4-CE82ACA1A951}"/>
              </a:ext>
            </a:extLst>
          </p:cNvPr>
          <p:cNvSpPr>
            <a:spLocks noGrp="1"/>
          </p:cNvSpPr>
          <p:nvPr>
            <p:ph idx="1"/>
          </p:nvPr>
        </p:nvSpPr>
        <p:spPr>
          <a:xfrm>
            <a:off x="360000" y="1619999"/>
            <a:ext cx="3943552" cy="4805967"/>
          </a:xfrm>
        </p:spPr>
        <p:txBody>
          <a:bodyPr>
            <a:normAutofit fontScale="85000" lnSpcReduction="20000"/>
          </a:bodyPr>
          <a:lstStyle/>
          <a:p>
            <a:pPr>
              <a:buFont typeface="+mj-lt"/>
              <a:buAutoNum type="arabicPeriod"/>
            </a:pPr>
            <a:r>
              <a:rPr lang="en-US" dirty="0"/>
              <a:t>Expand General Settings section</a:t>
            </a:r>
          </a:p>
          <a:p>
            <a:pPr>
              <a:buFont typeface="+mj-lt"/>
              <a:buAutoNum type="arabicPeriod"/>
            </a:pPr>
            <a:r>
              <a:rPr lang="en-US" dirty="0"/>
              <a:t>Change the icon (optional)</a:t>
            </a:r>
          </a:p>
          <a:p>
            <a:pPr lvl="1">
              <a:buFont typeface="+mj-lt"/>
              <a:buAutoNum type="alphaLcPeriod"/>
            </a:pPr>
            <a:r>
              <a:rPr lang="en-US" dirty="0"/>
              <a:t>Click the icon</a:t>
            </a:r>
          </a:p>
          <a:p>
            <a:pPr lvl="1">
              <a:buFont typeface="+mj-lt"/>
              <a:buAutoNum type="alphaLcPeriod"/>
            </a:pPr>
            <a:r>
              <a:rPr lang="en-US" dirty="0"/>
              <a:t>Select new icon</a:t>
            </a:r>
          </a:p>
          <a:p>
            <a:pPr lvl="1">
              <a:buFont typeface="+mj-lt"/>
              <a:buAutoNum type="alphaLcPeriod"/>
            </a:pPr>
            <a:r>
              <a:rPr lang="en-US" dirty="0"/>
              <a:t>Click Confirm</a:t>
            </a:r>
          </a:p>
          <a:p>
            <a:pPr>
              <a:buFont typeface="+mj-lt"/>
              <a:buAutoNum type="arabicPeriod"/>
            </a:pPr>
            <a:r>
              <a:rPr lang="en-US" dirty="0"/>
              <a:t>Update additional page options</a:t>
            </a:r>
          </a:p>
          <a:p>
            <a:pPr lvl="1">
              <a:buFont typeface="Wingdings" panose="05000000000000000000" pitchFamily="2" charset="2"/>
              <a:buChar char="§"/>
            </a:pPr>
            <a:r>
              <a:rPr lang="en-US" dirty="0"/>
              <a:t>Show Share content button (toggle off)</a:t>
            </a:r>
          </a:p>
          <a:p>
            <a:pPr lvl="1">
              <a:buFont typeface="Wingdings" panose="05000000000000000000" pitchFamily="2" charset="2"/>
              <a:buChar char="§"/>
            </a:pPr>
            <a:r>
              <a:rPr lang="en-US" dirty="0"/>
              <a:t>Show Ask the Expert button (toggle off)</a:t>
            </a:r>
          </a:p>
          <a:p>
            <a:pPr lvl="1">
              <a:buFont typeface="Wingdings" panose="05000000000000000000" pitchFamily="2" charset="2"/>
              <a:buChar char="§"/>
            </a:pPr>
            <a:r>
              <a:rPr lang="en-US" dirty="0"/>
              <a:t>Share this view (optional can keep on if you choose)</a:t>
            </a:r>
          </a:p>
          <a:p>
            <a:pPr>
              <a:buFont typeface="+mj-lt"/>
              <a:buAutoNum type="arabicPeriod"/>
            </a:pPr>
            <a:r>
              <a:rPr lang="en-US" dirty="0"/>
              <a:t>Click Save changes</a:t>
            </a:r>
          </a:p>
        </p:txBody>
      </p:sp>
      <p:sp>
        <p:nvSpPr>
          <p:cNvPr id="3" name="Title 2">
            <a:extLst>
              <a:ext uri="{FF2B5EF4-FFF2-40B4-BE49-F238E27FC236}">
                <a16:creationId xmlns:a16="http://schemas.microsoft.com/office/drawing/2014/main" id="{706D907D-42FB-AD85-ECB1-D9B2B7120D2A}"/>
              </a:ext>
            </a:extLst>
          </p:cNvPr>
          <p:cNvSpPr>
            <a:spLocks noGrp="1"/>
          </p:cNvSpPr>
          <p:nvPr>
            <p:ph type="title"/>
          </p:nvPr>
        </p:nvSpPr>
        <p:spPr/>
        <p:txBody>
          <a:bodyPr/>
          <a:lstStyle/>
          <a:p>
            <a:r>
              <a:rPr lang="en-US" dirty="0"/>
              <a:t>Step 2 – Edit General Settings</a:t>
            </a:r>
          </a:p>
        </p:txBody>
      </p:sp>
      <p:pic>
        <p:nvPicPr>
          <p:cNvPr id="5" name="Picture 4">
            <a:extLst>
              <a:ext uri="{FF2B5EF4-FFF2-40B4-BE49-F238E27FC236}">
                <a16:creationId xmlns:a16="http://schemas.microsoft.com/office/drawing/2014/main" id="{BDA7720D-1787-1A8F-5D36-F422ED6561FC}"/>
              </a:ext>
            </a:extLst>
          </p:cNvPr>
          <p:cNvPicPr>
            <a:picLocks noChangeAspect="1"/>
          </p:cNvPicPr>
          <p:nvPr/>
        </p:nvPicPr>
        <p:blipFill>
          <a:blip r:embed="rId2"/>
          <a:stretch>
            <a:fillRect/>
          </a:stretch>
        </p:blipFill>
        <p:spPr>
          <a:xfrm>
            <a:off x="4400702" y="1007999"/>
            <a:ext cx="5615298" cy="3572389"/>
          </a:xfrm>
          <a:prstGeom prst="rect">
            <a:avLst/>
          </a:prstGeom>
        </p:spPr>
      </p:pic>
      <p:pic>
        <p:nvPicPr>
          <p:cNvPr id="7" name="Picture 6">
            <a:extLst>
              <a:ext uri="{FF2B5EF4-FFF2-40B4-BE49-F238E27FC236}">
                <a16:creationId xmlns:a16="http://schemas.microsoft.com/office/drawing/2014/main" id="{5F2B965D-90F9-AED8-D7C1-8209E20AC257}"/>
              </a:ext>
            </a:extLst>
          </p:cNvPr>
          <p:cNvPicPr>
            <a:picLocks noChangeAspect="1"/>
          </p:cNvPicPr>
          <p:nvPr/>
        </p:nvPicPr>
        <p:blipFill>
          <a:blip r:embed="rId3"/>
          <a:stretch>
            <a:fillRect/>
          </a:stretch>
        </p:blipFill>
        <p:spPr>
          <a:xfrm>
            <a:off x="10016000" y="3043549"/>
            <a:ext cx="2176000" cy="3814451"/>
          </a:xfrm>
          <a:prstGeom prst="rect">
            <a:avLst/>
          </a:prstGeom>
        </p:spPr>
      </p:pic>
      <p:sp>
        <p:nvSpPr>
          <p:cNvPr id="8" name="Arrow: Right 7">
            <a:extLst>
              <a:ext uri="{FF2B5EF4-FFF2-40B4-BE49-F238E27FC236}">
                <a16:creationId xmlns:a16="http://schemas.microsoft.com/office/drawing/2014/main" id="{FF026154-A553-437E-BEC8-71920888E84F}"/>
              </a:ext>
            </a:extLst>
          </p:cNvPr>
          <p:cNvSpPr/>
          <p:nvPr/>
        </p:nvSpPr>
        <p:spPr>
          <a:xfrm rot="1413198">
            <a:off x="8172433" y="978439"/>
            <a:ext cx="545148"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Arrow: Right 8">
            <a:extLst>
              <a:ext uri="{FF2B5EF4-FFF2-40B4-BE49-F238E27FC236}">
                <a16:creationId xmlns:a16="http://schemas.microsoft.com/office/drawing/2014/main" id="{CBB6AEB3-E5AD-7A97-8324-F3B4F9EF678A}"/>
              </a:ext>
            </a:extLst>
          </p:cNvPr>
          <p:cNvSpPr/>
          <p:nvPr/>
        </p:nvSpPr>
        <p:spPr>
          <a:xfrm flipH="1">
            <a:off x="6922347" y="2926104"/>
            <a:ext cx="572007"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a:t>
            </a:r>
          </a:p>
        </p:txBody>
      </p:sp>
      <p:sp>
        <p:nvSpPr>
          <p:cNvPr id="10" name="Arrow: Right 9">
            <a:extLst>
              <a:ext uri="{FF2B5EF4-FFF2-40B4-BE49-F238E27FC236}">
                <a16:creationId xmlns:a16="http://schemas.microsoft.com/office/drawing/2014/main" id="{2B47B5EF-9F99-2779-C658-94495A415BB6}"/>
              </a:ext>
            </a:extLst>
          </p:cNvPr>
          <p:cNvSpPr/>
          <p:nvPr/>
        </p:nvSpPr>
        <p:spPr>
          <a:xfrm>
            <a:off x="9502062" y="4950774"/>
            <a:ext cx="598282"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2b</a:t>
            </a:r>
          </a:p>
        </p:txBody>
      </p:sp>
      <p:sp>
        <p:nvSpPr>
          <p:cNvPr id="11" name="Arrow: Right 10">
            <a:extLst>
              <a:ext uri="{FF2B5EF4-FFF2-40B4-BE49-F238E27FC236}">
                <a16:creationId xmlns:a16="http://schemas.microsoft.com/office/drawing/2014/main" id="{483F57D7-7517-0B29-D196-A650D03BD9E5}"/>
              </a:ext>
            </a:extLst>
          </p:cNvPr>
          <p:cNvSpPr/>
          <p:nvPr/>
        </p:nvSpPr>
        <p:spPr>
          <a:xfrm rot="1176746">
            <a:off x="10804858" y="6415474"/>
            <a:ext cx="598282"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2c</a:t>
            </a:r>
          </a:p>
        </p:txBody>
      </p:sp>
      <p:sp>
        <p:nvSpPr>
          <p:cNvPr id="12" name="Arrow: Right 11">
            <a:extLst>
              <a:ext uri="{FF2B5EF4-FFF2-40B4-BE49-F238E27FC236}">
                <a16:creationId xmlns:a16="http://schemas.microsoft.com/office/drawing/2014/main" id="{1152242B-02FA-09FA-434B-204A65D3DCD9}"/>
              </a:ext>
            </a:extLst>
          </p:cNvPr>
          <p:cNvSpPr/>
          <p:nvPr/>
        </p:nvSpPr>
        <p:spPr>
          <a:xfrm flipH="1">
            <a:off x="7594148" y="3429000"/>
            <a:ext cx="572007"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Arrow: Right 12">
            <a:extLst>
              <a:ext uri="{FF2B5EF4-FFF2-40B4-BE49-F238E27FC236}">
                <a16:creationId xmlns:a16="http://schemas.microsoft.com/office/drawing/2014/main" id="{FFF25071-0B42-C9B3-0CD7-3E4F41D002CF}"/>
              </a:ext>
            </a:extLst>
          </p:cNvPr>
          <p:cNvSpPr/>
          <p:nvPr/>
        </p:nvSpPr>
        <p:spPr>
          <a:xfrm rot="1344916">
            <a:off x="8596831" y="4035562"/>
            <a:ext cx="598281" cy="35233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5795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819138-1A9F-E572-EC41-0DD0A4F7456C}"/>
              </a:ext>
            </a:extLst>
          </p:cNvPr>
          <p:cNvSpPr>
            <a:spLocks noGrp="1"/>
          </p:cNvSpPr>
          <p:nvPr>
            <p:ph idx="1"/>
          </p:nvPr>
        </p:nvSpPr>
        <p:spPr>
          <a:xfrm>
            <a:off x="360000" y="1082180"/>
            <a:ext cx="3641549" cy="5536734"/>
          </a:xfrm>
        </p:spPr>
        <p:txBody>
          <a:bodyPr/>
          <a:lstStyle/>
          <a:p>
            <a:pPr marL="0" indent="0">
              <a:buNone/>
            </a:pPr>
            <a:r>
              <a:rPr lang="en-US" dirty="0"/>
              <a:t>On the composer screen there are two elements you will work with: Row and Widget</a:t>
            </a:r>
          </a:p>
          <a:p>
            <a:pPr marL="457200" lvl="1" indent="0">
              <a:buNone/>
            </a:pPr>
            <a:endParaRPr lang="en-US" dirty="0"/>
          </a:p>
          <a:p>
            <a:pPr marL="457200" lvl="1" indent="0">
              <a:buNone/>
            </a:pPr>
            <a:r>
              <a:rPr lang="en-US" dirty="0"/>
              <a:t>Row – where you organize widget placement and size.  Widgets will fit into the space designated by the row. </a:t>
            </a:r>
          </a:p>
          <a:p>
            <a:pPr marL="457200" lvl="1" indent="0">
              <a:buNone/>
            </a:pPr>
            <a:endParaRPr lang="en-US" dirty="0"/>
          </a:p>
          <a:p>
            <a:pPr marL="457200" lvl="1" indent="0">
              <a:buNone/>
            </a:pPr>
            <a:r>
              <a:rPr lang="en-US" dirty="0"/>
              <a:t>Widget – the objects that display on the page.  </a:t>
            </a:r>
          </a:p>
          <a:p>
            <a:pPr marL="457200" lvl="1" indent="0">
              <a:buNone/>
            </a:pPr>
            <a:endParaRPr lang="en-US" dirty="0"/>
          </a:p>
        </p:txBody>
      </p:sp>
      <p:sp>
        <p:nvSpPr>
          <p:cNvPr id="3" name="Title 2">
            <a:extLst>
              <a:ext uri="{FF2B5EF4-FFF2-40B4-BE49-F238E27FC236}">
                <a16:creationId xmlns:a16="http://schemas.microsoft.com/office/drawing/2014/main" id="{B3E1A515-B195-0D89-A259-2F02E2E55C10}"/>
              </a:ext>
            </a:extLst>
          </p:cNvPr>
          <p:cNvSpPr>
            <a:spLocks noGrp="1"/>
          </p:cNvSpPr>
          <p:nvPr>
            <p:ph type="title"/>
          </p:nvPr>
        </p:nvSpPr>
        <p:spPr/>
        <p:txBody>
          <a:bodyPr/>
          <a:lstStyle/>
          <a:p>
            <a:r>
              <a:rPr lang="en-US" dirty="0"/>
              <a:t>Step 3 – Add Widgets</a:t>
            </a:r>
          </a:p>
        </p:txBody>
      </p:sp>
      <p:pic>
        <p:nvPicPr>
          <p:cNvPr id="6" name="Picture 5">
            <a:extLst>
              <a:ext uri="{FF2B5EF4-FFF2-40B4-BE49-F238E27FC236}">
                <a16:creationId xmlns:a16="http://schemas.microsoft.com/office/drawing/2014/main" id="{545FD816-2260-7278-85F9-CC0FA5D11155}"/>
              </a:ext>
            </a:extLst>
          </p:cNvPr>
          <p:cNvPicPr>
            <a:picLocks noChangeAspect="1"/>
          </p:cNvPicPr>
          <p:nvPr/>
        </p:nvPicPr>
        <p:blipFill>
          <a:blip r:embed="rId2"/>
          <a:stretch>
            <a:fillRect/>
          </a:stretch>
        </p:blipFill>
        <p:spPr>
          <a:xfrm>
            <a:off x="4292368" y="1325459"/>
            <a:ext cx="7796169" cy="4560605"/>
          </a:xfrm>
          <a:prstGeom prst="rect">
            <a:avLst/>
          </a:prstGeom>
        </p:spPr>
      </p:pic>
      <p:sp>
        <p:nvSpPr>
          <p:cNvPr id="14" name="Left Bracket 13">
            <a:extLst>
              <a:ext uri="{FF2B5EF4-FFF2-40B4-BE49-F238E27FC236}">
                <a16:creationId xmlns:a16="http://schemas.microsoft.com/office/drawing/2014/main" id="{CFC736D9-238D-E59D-1B00-E113BF9D90E4}"/>
              </a:ext>
            </a:extLst>
          </p:cNvPr>
          <p:cNvSpPr/>
          <p:nvPr/>
        </p:nvSpPr>
        <p:spPr>
          <a:xfrm>
            <a:off x="4317535" y="2451682"/>
            <a:ext cx="226503" cy="1809925"/>
          </a:xfrm>
          <a:prstGeom prst="leftBracket">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D56F869-EF02-4EFB-202C-26DF1587FCAA}"/>
              </a:ext>
            </a:extLst>
          </p:cNvPr>
          <p:cNvCxnSpPr>
            <a:cxnSpLocks/>
          </p:cNvCxnSpPr>
          <p:nvPr/>
        </p:nvCxnSpPr>
        <p:spPr>
          <a:xfrm flipV="1">
            <a:off x="4429387" y="1082180"/>
            <a:ext cx="788565" cy="13695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6EA53C3-B07F-A011-45F3-837D8DA5987D}"/>
              </a:ext>
            </a:extLst>
          </p:cNvPr>
          <p:cNvSpPr/>
          <p:nvPr/>
        </p:nvSpPr>
        <p:spPr>
          <a:xfrm>
            <a:off x="4991449" y="838899"/>
            <a:ext cx="654341" cy="2432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Row</a:t>
            </a:r>
          </a:p>
        </p:txBody>
      </p:sp>
      <p:sp>
        <p:nvSpPr>
          <p:cNvPr id="20" name="Right Bracket 19">
            <a:extLst>
              <a:ext uri="{FF2B5EF4-FFF2-40B4-BE49-F238E27FC236}">
                <a16:creationId xmlns:a16="http://schemas.microsoft.com/office/drawing/2014/main" id="{39E8FB50-FA4D-C43B-4200-64E554223B80}"/>
              </a:ext>
            </a:extLst>
          </p:cNvPr>
          <p:cNvSpPr/>
          <p:nvPr/>
        </p:nvSpPr>
        <p:spPr>
          <a:xfrm>
            <a:off x="6856604" y="4550118"/>
            <a:ext cx="139814" cy="911115"/>
          </a:xfrm>
          <a:prstGeom prst="rightBracket">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DB0089A-4A81-4EB5-35C1-04936372F5C3}"/>
              </a:ext>
            </a:extLst>
          </p:cNvPr>
          <p:cNvCxnSpPr>
            <a:cxnSpLocks/>
          </p:cNvCxnSpPr>
          <p:nvPr/>
        </p:nvCxnSpPr>
        <p:spPr>
          <a:xfrm flipH="1" flipV="1">
            <a:off x="6778305" y="3850547"/>
            <a:ext cx="117448" cy="68475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B96646F-47DA-E93E-A8A2-FDC5F8A420B1}"/>
              </a:ext>
            </a:extLst>
          </p:cNvPr>
          <p:cNvSpPr/>
          <p:nvPr/>
        </p:nvSpPr>
        <p:spPr>
          <a:xfrm>
            <a:off x="6283354" y="3607266"/>
            <a:ext cx="989901" cy="243281"/>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Widget</a:t>
            </a:r>
          </a:p>
        </p:txBody>
      </p:sp>
    </p:spTree>
    <p:extLst>
      <p:ext uri="{BB962C8B-B14F-4D97-AF65-F5344CB8AC3E}">
        <p14:creationId xmlns:p14="http://schemas.microsoft.com/office/powerpoint/2010/main" val="739386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IMING" val="|6|10.7|24.7|15.1|16.4"/>
  <p:tag name="ARTICULATE_SLIDE_THUMBNAIL_REFRESH" val="1"/>
</p:tagLst>
</file>

<file path=ppt/theme/theme1.xml><?xml version="1.0" encoding="utf-8"?>
<a:theme xmlns:a="http://schemas.openxmlformats.org/drawingml/2006/main" name="BOP Template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P Template - 2022" id="{A271FB5A-3E16-4DCE-BD65-6B8AD828D776}" vid="{DBC107B5-8E2D-4CEC-B5E9-1A3AFCC80B31}"/>
    </a:ext>
  </a:extLst>
</a:theme>
</file>

<file path=ppt/theme/theme2.xml><?xml version="1.0" encoding="utf-8"?>
<a:theme xmlns:a="http://schemas.openxmlformats.org/drawingml/2006/main" name="Custom Desig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BC6F04C2-E774-4FAF-B2DB-01391D4DE45C}"/>
    </a:ext>
  </a:extLst>
</a:theme>
</file>

<file path=ppt/theme/theme3.xml><?xml version="1.0" encoding="utf-8"?>
<a:theme xmlns:a="http://schemas.openxmlformats.org/drawingml/2006/main" name="Timelin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76D91489-B72D-4A04-B8B6-A69731D1A9F3}"/>
    </a:ext>
  </a:extLst>
</a:theme>
</file>

<file path=ppt/theme/theme4.xml><?xml version="1.0" encoding="utf-8"?>
<a:theme xmlns:a="http://schemas.openxmlformats.org/drawingml/2006/main" name="E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PIFY SLK Video Tutorial Template.pptx" id="{C15FCC68-EB25-4826-96F5-0A64FFE0CA0F}" vid="{819E3B97-951B-44E4-ABFB-D14998EBE9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28" ma:contentTypeDescription="Create a new document." ma:contentTypeScope="" ma:versionID="f2c10ccd21469bed2c04839668855590">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017c8616f8d1d62aacfe63684c7f422d"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element ref="ns2:_ApprovalAssignedTo" minOccurs="0"/>
                <xsd:element ref="ns2:_ApprovalRespondedBy" minOccurs="0"/>
                <xsd:element ref="ns2:_ApprovalSentBy" minOccurs="0"/>
                <xsd:element ref="ns2:_ApprovalStatus" minOccurs="0"/>
                <xsd:element ref="ns2:SenttoA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446fa58-7adc-4f96-943c-3685cd4d852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_ApprovalAssignedTo" ma:index="27" nillable="true" ma:displayName="Approvers" ma:list="UserInfo" ma:internalName="_ApprovalAssignedTo"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RespondedBy" ma:index="28" nillable="true" ma:displayName="Responses" ma:list="UserInfo" ma:internalName="_ApprovalRespondedBy"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entBy" ma:index="29" nillable="true" ma:displayName="Approval Creator" ma:list="UserInfo" ma:internalName="_ApprovalSentBy"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ApprovalStatus" ma:index="30" nillable="true" ma:displayName="Approval status" ma:internalName="_ApprovalStatus" ma:readOnly="true">
      <xsd:simpleType>
        <xsd:restriction base="dms:Unknown"/>
      </xsd:simpleType>
    </xsd:element>
    <xsd:element name="SenttoAP" ma:index="31" nillable="true" ma:displayName="Sent to AP" ma:description="Check this box if the invoice was emailed to the appropriate AP contact." ma:format="Dropdown" ma:internalName="SenttoAP">
      <xsd:simpleType>
        <xsd:restriction base="dms:Choice">
          <xsd:enumeration value="Sent"/>
          <xsd:enumeration value="Not Sent"/>
          <xsd:enumeration value="Choice 3"/>
        </xsd:restrictio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e57cc56-6c9f-4f5f-88a5-42ee222f1f4c}" ma:internalName="TaxCatchAll" ma:showField="CatchAllData" ma:web="fa118952-da23-46fc-a354-c6ad137465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a118952-da23-46fc-a354-c6ad1374654c" xsi:nil="true"/>
    <lcf76f155ced4ddcb4097134ff3c332f xmlns="36e2c0aa-e511-445f-8039-2569a9f10996">
      <Terms xmlns="http://schemas.microsoft.com/office/infopath/2007/PartnerControls"/>
    </lcf76f155ced4ddcb4097134ff3c332f>
    <SenttoAP xmlns="36e2c0aa-e511-445f-8039-2569a9f10996" xsi:nil="true"/>
  </documentManagement>
</p:properties>
</file>

<file path=customXml/itemProps1.xml><?xml version="1.0" encoding="utf-8"?>
<ds:datastoreItem xmlns:ds="http://schemas.openxmlformats.org/officeDocument/2006/customXml" ds:itemID="{431C6F4B-DC89-4438-A0A1-83E03D76C8EB}">
  <ds:schemaRefs>
    <ds:schemaRef ds:uri="http://schemas.microsoft.com/sharepoint/v3/contenttype/forms"/>
  </ds:schemaRefs>
</ds:datastoreItem>
</file>

<file path=customXml/itemProps2.xml><?xml version="1.0" encoding="utf-8"?>
<ds:datastoreItem xmlns:ds="http://schemas.openxmlformats.org/officeDocument/2006/customXml" ds:itemID="{13D6C666-6D4E-411D-9BA5-7CACAE851CF9}"/>
</file>

<file path=customXml/itemProps3.xml><?xml version="1.0" encoding="utf-8"?>
<ds:datastoreItem xmlns:ds="http://schemas.openxmlformats.org/officeDocument/2006/customXml" ds:itemID="{4F1397FA-14CE-4FCE-A992-9DE2DC655039}">
  <ds:schemaRefs>
    <ds:schemaRef ds:uri="http://purl.org/dc/terms/"/>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purl.org/dc/elements/1.1/"/>
    <ds:schemaRef ds:uri="http://schemas.microsoft.com/office/infopath/2007/PartnerControls"/>
    <ds:schemaRef ds:uri="http://www.w3.org/XML/1998/namespace"/>
    <ds:schemaRef ds:uri="fa118952-da23-46fc-a354-c6ad1374654c"/>
    <ds:schemaRef ds:uri="36e2c0aa-e511-445f-8039-2569a9f10996"/>
  </ds:schemaRefs>
</ds:datastoreItem>
</file>

<file path=docProps/app.xml><?xml version="1.0" encoding="utf-8"?>
<Properties xmlns="http://schemas.openxmlformats.org/officeDocument/2006/extended-properties" xmlns:vt="http://schemas.openxmlformats.org/officeDocument/2006/docPropsVTypes">
  <Template>BOP Template - 2022</Template>
  <TotalTime>0</TotalTime>
  <Words>1146</Words>
  <Application>Microsoft Office PowerPoint</Application>
  <PresentationFormat>Widescreen</PresentationFormat>
  <Paragraphs>167</Paragraphs>
  <Slides>17</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Arial</vt:lpstr>
      <vt:lpstr>Calibri</vt:lpstr>
      <vt:lpstr>Calibri Light</vt:lpstr>
      <vt:lpstr>Roboto</vt:lpstr>
      <vt:lpstr>Roboto Regular</vt:lpstr>
      <vt:lpstr>Wingdings</vt:lpstr>
      <vt:lpstr>BOP Template - 2022</vt:lpstr>
      <vt:lpstr>Custom Designs</vt:lpstr>
      <vt:lpstr>Timeline</vt:lpstr>
      <vt:lpstr>End</vt:lpstr>
      <vt:lpstr>How to set up pages in AU</vt:lpstr>
      <vt:lpstr>Process Info</vt:lpstr>
      <vt:lpstr>Steps</vt:lpstr>
      <vt:lpstr>Step 1 – Create page</vt:lpstr>
      <vt:lpstr>Step 1 – Create page</vt:lpstr>
      <vt:lpstr>Step 1 – Create page</vt:lpstr>
      <vt:lpstr>Step 1 – Create page</vt:lpstr>
      <vt:lpstr>Step 2 – Edit General Settings</vt:lpstr>
      <vt:lpstr>Step 3 – Add Widgets</vt:lpstr>
      <vt:lpstr>Step 3 – Add Widgets</vt:lpstr>
      <vt:lpstr>Step 3 – Add Widgets</vt:lpstr>
      <vt:lpstr>Step 3 – Add Widgets (Widget Information)</vt:lpstr>
      <vt:lpstr>Step 3 – Add Widgets (Widget Information –CONT.)</vt:lpstr>
      <vt:lpstr>Step 3 – Add Widgets</vt:lpstr>
      <vt:lpstr>Step 4 – Add Page to Menu</vt:lpstr>
      <vt:lpstr>Get URL of a page you are building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set up pages in AU</dc:title>
  <dc:creator>Annarose Peterson</dc:creator>
  <cp:lastModifiedBy>Annarose Peterson</cp:lastModifiedBy>
  <cp:revision>1</cp:revision>
  <dcterms:created xsi:type="dcterms:W3CDTF">2023-05-26T16:54:24Z</dcterms:created>
  <dcterms:modified xsi:type="dcterms:W3CDTF">2023-05-26T22:30:29Z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0x0101004A31E95EA1F586458AF07F3DE8617C42</vt:lpwstr>
  </property>
  <property fmtid="{D5CDD505-2E9C-101B-9397-08002B2CF9AE}" pid="3" name="MediaServiceImageTags">
    <vt:lpwstr/>
  </property>
</Properties>
</file>